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1" r:id="rId4"/>
    <p:sldId id="282" r:id="rId5"/>
    <p:sldId id="283" r:id="rId6"/>
    <p:sldId id="284" r:id="rId7"/>
    <p:sldId id="258" r:id="rId8"/>
    <p:sldId id="259" r:id="rId9"/>
    <p:sldId id="1273" r:id="rId10"/>
    <p:sldId id="286" r:id="rId11"/>
    <p:sldId id="1274" r:id="rId12"/>
    <p:sldId id="288" r:id="rId13"/>
    <p:sldId id="290" r:id="rId14"/>
    <p:sldId id="289" r:id="rId15"/>
    <p:sldId id="1275" r:id="rId16"/>
    <p:sldId id="1276" r:id="rId17"/>
    <p:sldId id="1277" r:id="rId18"/>
    <p:sldId id="1278" r:id="rId19"/>
    <p:sldId id="1279" r:id="rId20"/>
    <p:sldId id="1281" r:id="rId21"/>
    <p:sldId id="1282" r:id="rId22"/>
    <p:sldId id="1283" r:id="rId23"/>
    <p:sldId id="1280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783"/>
    <a:srgbClr val="9AB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2021/12/3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ACA7BAEB-77BE-4780-92F2-C00116C88C87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2EAF4E3F-3454-4250-807A-53449C548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Montserrat" panose="00000500000000000000" charset="0"/>
              </a:rPr>
              <a:t>工作整体概述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Montserrat" panose="00000500000000000000" charset="0"/>
              </a:rPr>
              <a:t>主要工作进度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Montserrat" panose="00000500000000000000" charset="0"/>
              </a:rPr>
              <a:t>重点工作总结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Montserrat" panose="00000500000000000000" charset="0"/>
              </a:rPr>
              <a:t>工作存在不足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Montserrat" panose="00000500000000000000" charset="0"/>
              </a:rPr>
              <a:t>未来工作计划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320800" y="1193800"/>
            <a:ext cx="9550400" cy="4368800"/>
          </a:xfrm>
          <a:prstGeom prst="rect">
            <a:avLst/>
          </a:prstGeom>
          <a:solidFill>
            <a:srgbClr val="FAF9F7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innerShdw blurRad="3429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Montserrat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5A335B57-EDB3-40E2-8BE8-F45E2CF88B51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095145F9-50FD-4925-906D-CD2722B7C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0CEB1B6A-AEF1-4ACD-BD61-958570690F5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84C48992-8E47-484F-9DE1-C608716A54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r="1039"/>
          <a:stretch>
            <a:fillRect/>
          </a:stretch>
        </p:blipFill>
        <p:spPr>
          <a:xfrm>
            <a:off x="0" y="-74537"/>
            <a:ext cx="12192000" cy="69299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5080" y="1936115"/>
            <a:ext cx="9545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TIẾT 32 + 33 – BÀI 21:</a:t>
            </a:r>
          </a:p>
          <a:p>
            <a:pPr algn="ctr"/>
            <a:r>
              <a:rPr lang="en-US" sz="6000" b="1" dirty="0">
                <a:solidFill>
                  <a:srgbClr val="00B050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TÍNH THEO CÔNG THỨC HÓA HỌC</a:t>
            </a:r>
            <a:endParaRPr lang="en-US" sz="3200" b="1" dirty="0">
              <a:solidFill>
                <a:srgbClr val="00B050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6007" y="3992701"/>
            <a:ext cx="495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EB783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GV: </a:t>
            </a:r>
            <a:r>
              <a:rPr lang="en-US" altLang="zh-CN" dirty="0" err="1">
                <a:solidFill>
                  <a:srgbClr val="5EB783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Hoàng</a:t>
            </a:r>
            <a:r>
              <a:rPr lang="en-US" altLang="zh-CN" dirty="0">
                <a:solidFill>
                  <a:srgbClr val="5EB783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dirty="0" err="1">
                <a:solidFill>
                  <a:srgbClr val="5EB783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Thị</a:t>
            </a:r>
            <a:r>
              <a:rPr lang="en-US" altLang="zh-CN" dirty="0">
                <a:solidFill>
                  <a:srgbClr val="5EB783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dirty="0" err="1">
                <a:solidFill>
                  <a:srgbClr val="5EB783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Hồng</a:t>
            </a:r>
            <a:endParaRPr lang="zh-CN" altLang="en-US" dirty="0">
              <a:solidFill>
                <a:srgbClr val="5EB783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898775" y="4478595"/>
            <a:ext cx="6654800" cy="0"/>
          </a:xfrm>
          <a:prstGeom prst="line">
            <a:avLst/>
          </a:prstGeom>
          <a:ln w="28575">
            <a:solidFill>
              <a:srgbClr val="487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921B07C5-CED1-4F15-AEE0-2B8A9E1A119C}"/>
              </a:ext>
            </a:extLst>
          </p:cNvPr>
          <p:cNvSpPr txBox="1"/>
          <p:nvPr/>
        </p:nvSpPr>
        <p:spPr>
          <a:xfrm>
            <a:off x="423723" y="584900"/>
            <a:ext cx="11486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BIẾT CTHH CỦA HỢP CHẤT, XÁC ĐỊNH THÀNH PHẦN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TRĂM THEO KHỐI LƯỢNG CÁC NGUYÊN TỐ TRONG HỢP CHẤT</a:t>
            </a:r>
          </a:p>
        </p:txBody>
      </p:sp>
      <p:grpSp>
        <p:nvGrpSpPr>
          <p:cNvPr id="31" name="chenying0907 52">
            <a:extLst>
              <a:ext uri="{FF2B5EF4-FFF2-40B4-BE49-F238E27FC236}">
                <a16:creationId xmlns:a16="http://schemas.microsoft.com/office/drawing/2014/main" id="{3DC5CD68-2E44-45BD-96D6-355AA98C295F}"/>
              </a:ext>
            </a:extLst>
          </p:cNvPr>
          <p:cNvGrpSpPr/>
          <p:nvPr/>
        </p:nvGrpSpPr>
        <p:grpSpPr>
          <a:xfrm>
            <a:off x="2780963" y="2230034"/>
            <a:ext cx="694076" cy="609361"/>
            <a:chOff x="3434100" y="2243349"/>
            <a:chExt cx="1735234" cy="1296724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0954A28-B2FC-4A0A-A019-68B5620FF127}"/>
                </a:ext>
              </a:extLst>
            </p:cNvPr>
            <p:cNvSpPr/>
            <p:nvPr/>
          </p:nvSpPr>
          <p:spPr>
            <a:xfrm rot="16200000">
              <a:off x="3653355" y="2024094"/>
              <a:ext cx="1296724" cy="173523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999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33" name="chenying0907 54">
              <a:extLst>
                <a:ext uri="{FF2B5EF4-FFF2-40B4-BE49-F238E27FC236}">
                  <a16:creationId xmlns:a16="http://schemas.microsoft.com/office/drawing/2014/main" id="{934CA0D0-53FA-4684-9D75-758F38F16F8D}"/>
                </a:ext>
              </a:extLst>
            </p:cNvPr>
            <p:cNvGrpSpPr/>
            <p:nvPr/>
          </p:nvGrpSpPr>
          <p:grpSpPr>
            <a:xfrm>
              <a:off x="3903143" y="2474516"/>
              <a:ext cx="723795" cy="739644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34" name="chenying0907 719">
                <a:extLst>
                  <a:ext uri="{FF2B5EF4-FFF2-40B4-BE49-F238E27FC236}">
                    <a16:creationId xmlns:a16="http://schemas.microsoft.com/office/drawing/2014/main" id="{44F7309E-5CEB-46C1-A40E-712A249E5D3F}"/>
                  </a:ext>
                </a:extLst>
              </p:cNvPr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5" name="chenying0907 720">
                <a:extLst>
                  <a:ext uri="{FF2B5EF4-FFF2-40B4-BE49-F238E27FC236}">
                    <a16:creationId xmlns:a16="http://schemas.microsoft.com/office/drawing/2014/main" id="{50C1BA8A-6AF9-43F6-B780-96612B3CEC48}"/>
                  </a:ext>
                </a:extLst>
              </p:cNvPr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6" name="chenying0907 721">
                <a:extLst>
                  <a:ext uri="{FF2B5EF4-FFF2-40B4-BE49-F238E27FC236}">
                    <a16:creationId xmlns:a16="http://schemas.microsoft.com/office/drawing/2014/main" id="{66C306F6-112A-47D8-A151-44FBECBE6EE4}"/>
                  </a:ext>
                </a:extLst>
              </p:cNvPr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7" name="chenying0907 722">
                <a:extLst>
                  <a:ext uri="{FF2B5EF4-FFF2-40B4-BE49-F238E27FC236}">
                    <a16:creationId xmlns:a16="http://schemas.microsoft.com/office/drawing/2014/main" id="{B13B272C-A865-4AD0-9B1A-F7C19885731E}"/>
                  </a:ext>
                </a:extLst>
              </p:cNvPr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8" name="chenying0907 723">
                <a:extLst>
                  <a:ext uri="{FF2B5EF4-FFF2-40B4-BE49-F238E27FC236}">
                    <a16:creationId xmlns:a16="http://schemas.microsoft.com/office/drawing/2014/main" id="{F51ED54C-C085-46EF-91F6-F2ABF64668A1}"/>
                  </a:ext>
                </a:extLst>
              </p:cNvPr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9" name="chenying0907 724">
                <a:extLst>
                  <a:ext uri="{FF2B5EF4-FFF2-40B4-BE49-F238E27FC236}">
                    <a16:creationId xmlns:a16="http://schemas.microsoft.com/office/drawing/2014/main" id="{1AEDDAD3-6829-494A-B754-EF6F3BCFC010}"/>
                  </a:ext>
                </a:extLst>
              </p:cNvPr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0" name="chenying0907 725">
                <a:extLst>
                  <a:ext uri="{FF2B5EF4-FFF2-40B4-BE49-F238E27FC236}">
                    <a16:creationId xmlns:a16="http://schemas.microsoft.com/office/drawing/2014/main" id="{AEA79422-F195-4211-A720-A6D46DAFF5BE}"/>
                  </a:ext>
                </a:extLst>
              </p:cNvPr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1" name="chenying0907 726">
                <a:extLst>
                  <a:ext uri="{FF2B5EF4-FFF2-40B4-BE49-F238E27FC236}">
                    <a16:creationId xmlns:a16="http://schemas.microsoft.com/office/drawing/2014/main" id="{36F7DA8E-8684-4FD7-8D63-06FB27852CA6}"/>
                  </a:ext>
                </a:extLst>
              </p:cNvPr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2" name="chenying0907 727">
                <a:extLst>
                  <a:ext uri="{FF2B5EF4-FFF2-40B4-BE49-F238E27FC236}">
                    <a16:creationId xmlns:a16="http://schemas.microsoft.com/office/drawing/2014/main" id="{EC569B5C-FAB9-4321-8808-3D9A66970492}"/>
                  </a:ext>
                </a:extLst>
              </p:cNvPr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3" name="chenying0907 728">
                <a:extLst>
                  <a:ext uri="{FF2B5EF4-FFF2-40B4-BE49-F238E27FC236}">
                    <a16:creationId xmlns:a16="http://schemas.microsoft.com/office/drawing/2014/main" id="{F663CB25-0996-42AF-9609-9E7B1E59FAD4}"/>
                  </a:ext>
                </a:extLst>
              </p:cNvPr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4" name="chenying0907 729">
                <a:extLst>
                  <a:ext uri="{FF2B5EF4-FFF2-40B4-BE49-F238E27FC236}">
                    <a16:creationId xmlns:a16="http://schemas.microsoft.com/office/drawing/2014/main" id="{70E793C6-CF97-4310-B1DC-0C9F2AB72839}"/>
                  </a:ext>
                </a:extLst>
              </p:cNvPr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5" name="chenying0907 730">
                <a:extLst>
                  <a:ext uri="{FF2B5EF4-FFF2-40B4-BE49-F238E27FC236}">
                    <a16:creationId xmlns:a16="http://schemas.microsoft.com/office/drawing/2014/main" id="{2B1FFAB0-FB6C-4473-B25B-5BADCC797F7F}"/>
                  </a:ext>
                </a:extLst>
              </p:cNvPr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6" name="chenying0907 731">
                <a:extLst>
                  <a:ext uri="{FF2B5EF4-FFF2-40B4-BE49-F238E27FC236}">
                    <a16:creationId xmlns:a16="http://schemas.microsoft.com/office/drawing/2014/main" id="{3E6348FA-A95A-4B9F-A777-1E299EC23281}"/>
                  </a:ext>
                </a:extLst>
              </p:cNvPr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7" name="chenying0907 732">
                <a:extLst>
                  <a:ext uri="{FF2B5EF4-FFF2-40B4-BE49-F238E27FC236}">
                    <a16:creationId xmlns:a16="http://schemas.microsoft.com/office/drawing/2014/main" id="{D2C6680D-07BE-4E92-9769-7B31508EF5F1}"/>
                  </a:ext>
                </a:extLst>
              </p:cNvPr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8" name="chenying0907 733">
                <a:extLst>
                  <a:ext uri="{FF2B5EF4-FFF2-40B4-BE49-F238E27FC236}">
                    <a16:creationId xmlns:a16="http://schemas.microsoft.com/office/drawing/2014/main" id="{DBA700C9-FDB4-45CA-B38C-357E48E9CB2C}"/>
                  </a:ext>
                </a:extLst>
              </p:cNvPr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9" name="chenying0907 734">
                <a:extLst>
                  <a:ext uri="{FF2B5EF4-FFF2-40B4-BE49-F238E27FC236}">
                    <a16:creationId xmlns:a16="http://schemas.microsoft.com/office/drawing/2014/main" id="{2089477B-826F-4241-BBD9-29C05281CB6F}"/>
                  </a:ext>
                </a:extLst>
              </p:cNvPr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0" name="chenying0907 735">
                <a:extLst>
                  <a:ext uri="{FF2B5EF4-FFF2-40B4-BE49-F238E27FC236}">
                    <a16:creationId xmlns:a16="http://schemas.microsoft.com/office/drawing/2014/main" id="{0CA4EDA4-21E6-4564-B657-7F4C87E5B616}"/>
                  </a:ext>
                </a:extLst>
              </p:cNvPr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1" name="chenying0907 736">
                <a:extLst>
                  <a:ext uri="{FF2B5EF4-FFF2-40B4-BE49-F238E27FC236}">
                    <a16:creationId xmlns:a16="http://schemas.microsoft.com/office/drawing/2014/main" id="{5ED265C0-134A-4459-9989-372E1204FC0A}"/>
                  </a:ext>
                </a:extLst>
              </p:cNvPr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2" name="chenying0907 737">
                <a:extLst>
                  <a:ext uri="{FF2B5EF4-FFF2-40B4-BE49-F238E27FC236}">
                    <a16:creationId xmlns:a16="http://schemas.microsoft.com/office/drawing/2014/main" id="{0537606D-706F-4594-B983-9F78F4711A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rgbClr val="005188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3" name="chenying0907 738">
                <a:extLst>
                  <a:ext uri="{FF2B5EF4-FFF2-40B4-BE49-F238E27FC236}">
                    <a16:creationId xmlns:a16="http://schemas.microsoft.com/office/drawing/2014/main" id="{4A46B490-6B56-41DF-AFF9-BE04C8C03A47}"/>
                  </a:ext>
                </a:extLst>
              </p:cNvPr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rgbClr val="005188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6DA58DC-9C75-4071-9F31-7485198841BB}"/>
              </a:ext>
            </a:extLst>
          </p:cNvPr>
          <p:cNvSpPr txBox="1"/>
          <p:nvPr/>
        </p:nvSpPr>
        <p:spPr>
          <a:xfrm>
            <a:off x="4057468" y="2226530"/>
            <a:ext cx="575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176FC0-38B2-4983-B278-3AFD7B2AA68A}"/>
                  </a:ext>
                </a:extLst>
              </p:cNvPr>
              <p:cNvSpPr txBox="1"/>
              <p:nvPr/>
            </p:nvSpPr>
            <p:spPr>
              <a:xfrm>
                <a:off x="2073728" y="3540609"/>
                <a:ext cx="3573781" cy="106836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.100%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176FC0-38B2-4983-B278-3AFD7B2AA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728" y="3540609"/>
                <a:ext cx="3573781" cy="1068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EB7F333-581C-4ECC-B5E3-85EAD47EF5A7}"/>
                  </a:ext>
                </a:extLst>
              </p:cNvPr>
              <p:cNvSpPr txBox="1"/>
              <p:nvPr/>
            </p:nvSpPr>
            <p:spPr>
              <a:xfrm>
                <a:off x="6453050" y="3574066"/>
                <a:ext cx="3573781" cy="106836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.100%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EB7F333-581C-4ECC-B5E3-85EAD47E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3574066"/>
                <a:ext cx="3573781" cy="1068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35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81AF96-4A46-48C9-B5E9-4577D4F848F6}"/>
              </a:ext>
            </a:extLst>
          </p:cNvPr>
          <p:cNvSpPr txBox="1"/>
          <p:nvPr/>
        </p:nvSpPr>
        <p:spPr>
          <a:xfrm>
            <a:off x="2374900" y="218440"/>
            <a:ext cx="7442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E5AC3C"/>
                </a:solidFill>
                <a:latin typeface="+mj-lt"/>
                <a:ea typeface="Barlow Condensed" panose="00000506000000000000" charset="0"/>
                <a:cs typeface="Barlow Condensed" panose="00000506000000000000" charset="0"/>
              </a:rPr>
              <a:t>LUYỆN TẬP – 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3AE1A-6737-45EE-A3F7-9621A80C9EC5}"/>
                  </a:ext>
                </a:extLst>
              </p:cNvPr>
              <p:cNvSpPr txBox="1"/>
              <p:nvPr/>
            </p:nvSpPr>
            <p:spPr>
              <a:xfrm>
                <a:off x="6479541" y="1740435"/>
                <a:ext cx="5427980" cy="374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89" indent="-457189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NH</m:t>
                            </m:r>
                          </m:e>
                          <m:sub>
                            <m:r>
                              <a:rPr lang="en-US" sz="2667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NO</m:t>
                            </m:r>
                          </m:e>
                          <m:sub>
                            <m:r>
                              <a:rPr lang="en-US" sz="2667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667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endParaRPr lang="en-US" sz="2667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67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80</m:t>
                      </m:r>
                      <m:r>
                        <a:rPr lang="en-US" sz="2667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667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2667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667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2667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sz="2667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67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667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667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sz="2667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67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667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667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667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67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7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667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67" i="1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sz="2667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67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667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7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667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667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3AE1A-6737-45EE-A3F7-9621A80C9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541" y="1740435"/>
                <a:ext cx="5427980" cy="3742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321A26-0D19-429A-98A6-E50B5C73FB1E}"/>
              </a:ext>
            </a:extLst>
          </p:cNvPr>
          <p:cNvSpPr/>
          <p:nvPr/>
        </p:nvSpPr>
        <p:spPr>
          <a:xfrm>
            <a:off x="203200" y="1341965"/>
            <a:ext cx="6085840" cy="477435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just">
              <a:lnSpc>
                <a:spcPct val="114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Tìm thành phần phần trăm theo khối lượng các nguyên tố có trong NH</a:t>
            </a:r>
            <a:r>
              <a:rPr lang="nl-NL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nl-NL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CTHH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gam NH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 N?</a:t>
            </a:r>
          </a:p>
        </p:txBody>
      </p:sp>
    </p:spTree>
    <p:extLst>
      <p:ext uri="{BB962C8B-B14F-4D97-AF65-F5344CB8AC3E}">
        <p14:creationId xmlns:p14="http://schemas.microsoft.com/office/powerpoint/2010/main" val="20637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E8839F-726E-4B32-B50E-0B2F8587D9D5}"/>
              </a:ext>
            </a:extLst>
          </p:cNvPr>
          <p:cNvSpPr/>
          <p:nvPr/>
        </p:nvSpPr>
        <p:spPr>
          <a:xfrm>
            <a:off x="203200" y="1341965"/>
            <a:ext cx="6085840" cy="477435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just">
              <a:lnSpc>
                <a:spcPct val="114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Tìm thành phần phần trăm theo khối lượng các nguyên tố có trong NH</a:t>
            </a:r>
            <a:r>
              <a:rPr lang="nl-NL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nl-NL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CTHH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gam NH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 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1AF96-4A46-48C9-B5E9-4577D4F848F6}"/>
              </a:ext>
            </a:extLst>
          </p:cNvPr>
          <p:cNvSpPr txBox="1"/>
          <p:nvPr/>
        </p:nvSpPr>
        <p:spPr>
          <a:xfrm>
            <a:off x="2374900" y="218440"/>
            <a:ext cx="7442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E5AC3C"/>
                </a:solidFill>
                <a:latin typeface="+mj-lt"/>
                <a:ea typeface="Barlow Condensed" panose="00000506000000000000" charset="0"/>
                <a:cs typeface="Barlow Condensed" panose="00000506000000000000" charset="0"/>
              </a:rPr>
              <a:t>LUYỆN TẬP – 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3AE1A-6737-45EE-A3F7-9621A80C9EC5}"/>
                  </a:ext>
                </a:extLst>
              </p:cNvPr>
              <p:cNvSpPr txBox="1"/>
              <p:nvPr/>
            </p:nvSpPr>
            <p:spPr>
              <a:xfrm>
                <a:off x="6692901" y="2227577"/>
                <a:ext cx="5427980" cy="2972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gam N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500 gam NH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500.35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=175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gam</m:t>
                      </m:r>
                      <m:r>
                        <a:rPr lang="en-US" sz="3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3AE1A-6737-45EE-A3F7-9621A80C9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901" y="2227577"/>
                <a:ext cx="5427980" cy="2972480"/>
              </a:xfrm>
              <a:prstGeom prst="rect">
                <a:avLst/>
              </a:prstGeom>
              <a:blipFill>
                <a:blip r:embed="rId3"/>
                <a:stretch>
                  <a:fillRect l="-2921" r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8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049DF6-BB35-4029-BB49-E28ABFE9D968}"/>
              </a:ext>
            </a:extLst>
          </p:cNvPr>
          <p:cNvSpPr txBox="1"/>
          <p:nvPr/>
        </p:nvSpPr>
        <p:spPr>
          <a:xfrm>
            <a:off x="2374900" y="218440"/>
            <a:ext cx="7442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E5AC3C"/>
                </a:solidFill>
                <a:latin typeface="+mj-lt"/>
                <a:ea typeface="Barlow Condensed" panose="00000506000000000000" charset="0"/>
                <a:cs typeface="Barlow Condensed" panose="00000506000000000000" charset="0"/>
              </a:rPr>
              <a:t>LUYỆN TẬP – VẬN DỤNG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4E130A-C579-4D6B-8D07-97140354C80B}"/>
              </a:ext>
            </a:extLst>
          </p:cNvPr>
          <p:cNvSpPr/>
          <p:nvPr/>
        </p:nvSpPr>
        <p:spPr>
          <a:xfrm>
            <a:off x="1399540" y="1240365"/>
            <a:ext cx="9392920" cy="1512995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en-US" sz="32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en-US" sz="32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68A6ED-5C35-43BF-AB8E-2989D48F635C}"/>
                  </a:ext>
                </a:extLst>
              </p:cNvPr>
              <p:cNvSpPr txBox="1"/>
              <p:nvPr/>
            </p:nvSpPr>
            <p:spPr>
              <a:xfrm>
                <a:off x="955040" y="2920300"/>
                <a:ext cx="6096000" cy="1153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%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𝐹𝑒𝑂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56+16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.100%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=77,78%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68A6ED-5C35-43BF-AB8E-2989D48F6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0" y="2920300"/>
                <a:ext cx="6096000" cy="1153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AD1A5F-FD1B-4A73-AFE4-1F0F7BA89AF2}"/>
                  </a:ext>
                </a:extLst>
              </p:cNvPr>
              <p:cNvSpPr txBox="1"/>
              <p:nvPr/>
            </p:nvSpPr>
            <p:spPr>
              <a:xfrm>
                <a:off x="1280160" y="4020471"/>
                <a:ext cx="6096000" cy="1153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%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2.56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56.2+16.3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.100%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=70,00%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AD1A5F-FD1B-4A73-AFE4-1F0F7BA89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4020471"/>
                <a:ext cx="6096000" cy="1153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F0387A-2341-46D7-9039-BBB17A26AE9E}"/>
                  </a:ext>
                </a:extLst>
              </p:cNvPr>
              <p:cNvSpPr txBox="1"/>
              <p:nvPr/>
            </p:nvSpPr>
            <p:spPr>
              <a:xfrm>
                <a:off x="1280160" y="5120642"/>
                <a:ext cx="6096000" cy="1153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%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3.56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56.3+16.4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.100%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=72,41%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F0387A-2341-46D7-9039-BBB17A26A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5120642"/>
                <a:ext cx="6096000" cy="1153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DBC974A5-CB59-4E15-9974-29D22E4C3E18}"/>
              </a:ext>
            </a:extLst>
          </p:cNvPr>
          <p:cNvSpPr/>
          <p:nvPr/>
        </p:nvSpPr>
        <p:spPr>
          <a:xfrm>
            <a:off x="7609840" y="3412915"/>
            <a:ext cx="294640" cy="2804160"/>
          </a:xfrm>
          <a:prstGeom prst="rightBrace">
            <a:avLst>
              <a:gd name="adj1" fmla="val 704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33793-81A9-442D-A023-A0C8AC95E9DE}"/>
              </a:ext>
            </a:extLst>
          </p:cNvPr>
          <p:cNvSpPr txBox="1"/>
          <p:nvPr/>
        </p:nvSpPr>
        <p:spPr>
          <a:xfrm>
            <a:off x="8371840" y="4020471"/>
            <a:ext cx="323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71663" y="3080176"/>
            <a:ext cx="8777287" cy="14852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5EB7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THÀNH PHẦN CÁC NGUYÊN TỐ, XÁC ĐỊNH CÔNG THỨC HÓA HỌC CỦA HỢP CHẤT</a:t>
            </a:r>
            <a:endParaRPr lang="zh-CN" altLang="en-US" sz="3200" spc="600" dirty="0">
              <a:solidFill>
                <a:srgbClr val="5EB783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5138151" y="2451775"/>
            <a:ext cx="1915698" cy="411837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5EB783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02</a:t>
            </a:r>
            <a:endParaRPr lang="zh-CN" altLang="en-US" sz="4800" b="1" dirty="0">
              <a:solidFill>
                <a:srgbClr val="5EB783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7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E7602D-916F-486F-B115-A7BFFB6DE3B8}"/>
              </a:ext>
            </a:extLst>
          </p:cNvPr>
          <p:cNvSpPr/>
          <p:nvPr/>
        </p:nvSpPr>
        <p:spPr>
          <a:xfrm>
            <a:off x="838200" y="409574"/>
            <a:ext cx="10515599" cy="165735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hợp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chất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nguyên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tố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theo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khối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: 40%Cu, 20%S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40%O.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Hãy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xác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định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thức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hóa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hợp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chất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đó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Biết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rằng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hợp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chất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khối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mol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160 g/mol.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31C5-863A-4C94-8F61-80F846376CD9}"/>
              </a:ext>
            </a:extLst>
          </p:cNvPr>
          <p:cNvSpPr txBox="1"/>
          <p:nvPr/>
        </p:nvSpPr>
        <p:spPr>
          <a:xfrm>
            <a:off x="838199" y="2578590"/>
            <a:ext cx="10515599" cy="33973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B1: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B2: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mol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B3: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mol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B4: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x:y:z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B5: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CTHH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7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357D84-4E60-468A-8807-9F6586EF7CB9}"/>
              </a:ext>
            </a:extLst>
          </p:cNvPr>
          <p:cNvSpPr txBox="1"/>
          <p:nvPr/>
        </p:nvSpPr>
        <p:spPr>
          <a:xfrm>
            <a:off x="247650" y="581025"/>
            <a:ext cx="5076826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B2: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mol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mol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B4: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x:y:z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B5: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CTHH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132D85-3072-4EF0-93AE-0DB89FEB1BB6}"/>
              </a:ext>
            </a:extLst>
          </p:cNvPr>
          <p:cNvCxnSpPr/>
          <p:nvPr/>
        </p:nvCxnSpPr>
        <p:spPr>
          <a:xfrm>
            <a:off x="5514975" y="485775"/>
            <a:ext cx="0" cy="602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908CD4-45CA-4BFD-B07A-7D6C3EE15B54}"/>
                  </a:ext>
                </a:extLst>
              </p:cNvPr>
              <p:cNvSpPr txBox="1"/>
              <p:nvPr/>
            </p:nvSpPr>
            <p:spPr>
              <a:xfrm>
                <a:off x="5705475" y="1146587"/>
                <a:ext cx="6410325" cy="4707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CT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</a:t>
                </a:r>
                <a:r>
                  <a:rPr lang="en-US" sz="2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sz="2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en-US" sz="2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𝐶𝑢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 : y : z = 1 : 1 : 4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Vây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CTHH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chất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CuSO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908CD4-45CA-4BFD-B07A-7D6C3EE15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1146587"/>
                <a:ext cx="6410325" cy="4707699"/>
              </a:xfrm>
              <a:prstGeom prst="rect">
                <a:avLst/>
              </a:prstGeom>
              <a:blipFill>
                <a:blip r:embed="rId3"/>
                <a:stretch>
                  <a:fillRect l="-1996" b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C8FD58-21ED-4766-8312-23C79168FED2}"/>
                  </a:ext>
                </a:extLst>
              </p:cNvPr>
              <p:cNvSpPr txBox="1"/>
              <p:nvPr/>
            </p:nvSpPr>
            <p:spPr>
              <a:xfrm>
                <a:off x="9222922" y="2024063"/>
                <a:ext cx="3394982" cy="616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𝐶𝑢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64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64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𝑚𝑜𝑙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C8FD58-21ED-4766-8312-23C79168F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922" y="2024063"/>
                <a:ext cx="3394982" cy="616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E38C87-D5C5-4FE0-992E-12ADBB2F293F}"/>
                  </a:ext>
                </a:extLst>
              </p:cNvPr>
              <p:cNvSpPr txBox="1"/>
              <p:nvPr/>
            </p:nvSpPr>
            <p:spPr>
              <a:xfrm>
                <a:off x="9222922" y="2856897"/>
                <a:ext cx="2705099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E38C87-D5C5-4FE0-992E-12ADBB2F2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922" y="2856897"/>
                <a:ext cx="2705099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5C23ED-869D-4887-8B71-498683BDCE6E}"/>
                  </a:ext>
                </a:extLst>
              </p:cNvPr>
              <p:cNvSpPr txBox="1"/>
              <p:nvPr/>
            </p:nvSpPr>
            <p:spPr>
              <a:xfrm>
                <a:off x="9222922" y="3847031"/>
                <a:ext cx="3083377" cy="61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64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𝑚𝑜𝑙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5C23ED-869D-4887-8B71-498683BDC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922" y="3847031"/>
                <a:ext cx="3083377" cy="614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42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EF98738-3EDB-44BA-910E-7A2D40D2E945}"/>
              </a:ext>
            </a:extLst>
          </p:cNvPr>
          <p:cNvSpPr/>
          <p:nvPr/>
        </p:nvSpPr>
        <p:spPr>
          <a:xfrm>
            <a:off x="693964" y="409575"/>
            <a:ext cx="10804071" cy="119062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4">
                    <a:lumMod val="75000"/>
                  </a:schemeClr>
                </a:solidFill>
              </a:rPr>
              <a:t>Hợp chất A có thành phần các nguyên tố là 28,7%Mg, 14,2%C, còn lại là oxi. Biết khối lượng mol của hợp chất A là 84 g/mol. 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0A845-93DF-4952-A26A-8F88CD3F3D3F}"/>
              </a:ext>
            </a:extLst>
          </p:cNvPr>
          <p:cNvSpPr txBox="1"/>
          <p:nvPr/>
        </p:nvSpPr>
        <p:spPr>
          <a:xfrm>
            <a:off x="693964" y="1943100"/>
            <a:ext cx="2735036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u="sng" dirty="0" err="1"/>
              <a:t>Tóm</a:t>
            </a:r>
            <a:r>
              <a:rPr lang="en-US" sz="2800" i="1" u="sng" dirty="0"/>
              <a:t> </a:t>
            </a:r>
            <a:r>
              <a:rPr lang="en-US" sz="2800" i="1" u="sng" dirty="0" err="1"/>
              <a:t>tắt</a:t>
            </a:r>
            <a:r>
              <a:rPr lang="en-US" sz="2800" i="1" u="sng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%Mg = 28,7 %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%C = 14,2 %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</a:t>
            </a:r>
            <a:r>
              <a:rPr lang="en-US" sz="2800" baseline="-25000" dirty="0"/>
              <a:t>A</a:t>
            </a:r>
            <a:r>
              <a:rPr lang="en-US" sz="2800" dirty="0"/>
              <a:t> = 84 g/mol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4B131-293E-4ED4-97A8-93AB49928C84}"/>
              </a:ext>
            </a:extLst>
          </p:cNvPr>
          <p:cNvSpPr txBox="1"/>
          <p:nvPr/>
        </p:nvSpPr>
        <p:spPr>
          <a:xfrm>
            <a:off x="3724275" y="1933575"/>
            <a:ext cx="7773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/>
              <a:t>Bài</a:t>
            </a:r>
            <a:r>
              <a:rPr lang="en-US" sz="2800" i="1" u="sng" dirty="0"/>
              <a:t> </a:t>
            </a:r>
            <a:r>
              <a:rPr lang="en-US" sz="2800" i="1" u="sng" dirty="0" err="1"/>
              <a:t>làm</a:t>
            </a:r>
            <a:r>
              <a:rPr lang="en-US" sz="2800" i="1" u="sng" dirty="0"/>
              <a:t>: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9A60BF-50F1-4535-83B0-4F92622A4FC0}"/>
                  </a:ext>
                </a:extLst>
              </p:cNvPr>
              <p:cNvSpPr txBox="1"/>
              <p:nvPr/>
            </p:nvSpPr>
            <p:spPr>
              <a:xfrm>
                <a:off x="3724276" y="2589499"/>
                <a:ext cx="5391150" cy="3868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CT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h/c A: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Mg</a:t>
                </a:r>
                <a:r>
                  <a:rPr lang="en-US" sz="2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en-US" sz="2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𝑀𝑔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84.28,7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84.14,2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84 −24−12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48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 : y : z = 1 : 1 : 3</a:t>
                </a: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Vây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CTHH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chất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MgC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9A60BF-50F1-4535-83B0-4F92622A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276" y="2589499"/>
                <a:ext cx="5391150" cy="3868110"/>
              </a:xfrm>
              <a:prstGeom prst="rect">
                <a:avLst/>
              </a:prstGeom>
              <a:blipFill>
                <a:blip r:embed="rId3"/>
                <a:stretch>
                  <a:fillRect l="-2376" r="-1584" b="-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4C8BF0-3153-43E0-A698-85DDFB24845B}"/>
              </a:ext>
            </a:extLst>
          </p:cNvPr>
          <p:cNvCxnSpPr/>
          <p:nvPr/>
        </p:nvCxnSpPr>
        <p:spPr>
          <a:xfrm>
            <a:off x="3362325" y="2038350"/>
            <a:ext cx="0" cy="462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31A8EA-A478-4148-BFA3-78CD5D5FC95F}"/>
                  </a:ext>
                </a:extLst>
              </p:cNvPr>
              <p:cNvSpPr txBox="1"/>
              <p:nvPr/>
            </p:nvSpPr>
            <p:spPr>
              <a:xfrm>
                <a:off x="8609240" y="3161217"/>
                <a:ext cx="3394982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𝑀𝑔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𝑚𝑜𝑙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31A8EA-A478-4148-BFA3-78CD5D5FC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240" y="3161217"/>
                <a:ext cx="3394982" cy="704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C52526-92A0-40E7-94B2-BEC0E8C2072D}"/>
                  </a:ext>
                </a:extLst>
              </p:cNvPr>
              <p:cNvSpPr txBox="1"/>
              <p:nvPr/>
            </p:nvSpPr>
            <p:spPr>
              <a:xfrm>
                <a:off x="8609240" y="4002124"/>
                <a:ext cx="3283402" cy="701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=1 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𝑚𝑜𝑙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C52526-92A0-40E7-94B2-BEC0E8C2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240" y="4002124"/>
                <a:ext cx="3283402" cy="7016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0D44BF-A9FB-4DF9-B151-25D08D8944DF}"/>
                  </a:ext>
                </a:extLst>
              </p:cNvPr>
              <p:cNvSpPr txBox="1"/>
              <p:nvPr/>
            </p:nvSpPr>
            <p:spPr>
              <a:xfrm>
                <a:off x="8609240" y="4745614"/>
                <a:ext cx="3742549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𝑚𝑜𝑙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0D44BF-A9FB-4DF9-B151-25D08D894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240" y="4745614"/>
                <a:ext cx="3742549" cy="6998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48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867AE2-BD13-4DC9-BCC8-5D1B8B7F36D8}"/>
              </a:ext>
            </a:extLst>
          </p:cNvPr>
          <p:cNvSpPr txBox="1"/>
          <p:nvPr/>
        </p:nvSpPr>
        <p:spPr>
          <a:xfrm>
            <a:off x="1149803" y="1635837"/>
            <a:ext cx="10308771" cy="1870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Một hợp chất có thành phần % về khối lượng các nguyên tố : 24,4%Ca, 17,1 % N, còn lại là O. Công thức của hợp chất đó là: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A. Ca(NO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Ca(NO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Ca(N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                 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CaNO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EA3DC-0442-4168-AE1C-08AB989A6B74}"/>
              </a:ext>
            </a:extLst>
          </p:cNvPr>
          <p:cNvSpPr txBox="1"/>
          <p:nvPr/>
        </p:nvSpPr>
        <p:spPr>
          <a:xfrm>
            <a:off x="1149804" y="3882096"/>
            <a:ext cx="10308770" cy="1870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Một hợp chất có thành phần % về khối lượng các nguyên tố : 75%C, 25 % H. Công thức của hợp chất đó là: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1200"/>
              </a:spcBef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A. CH		B. CH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C. CH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     D. CH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4F8C8-897D-4E49-9BC8-525B0BB598E2}"/>
              </a:ext>
            </a:extLst>
          </p:cNvPr>
          <p:cNvSpPr txBox="1"/>
          <p:nvPr/>
        </p:nvSpPr>
        <p:spPr>
          <a:xfrm>
            <a:off x="2374900" y="593561"/>
            <a:ext cx="7442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E5AC3C"/>
                </a:solidFill>
                <a:latin typeface="+mj-lt"/>
                <a:ea typeface="Barlow Condensed" panose="00000506000000000000" charset="0"/>
                <a:cs typeface="Barlow Condensed" panose="00000506000000000000" charset="0"/>
              </a:rPr>
              <a:t>LUYỆN TẬP – VẬN DỤNG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CAFA43-0DE5-46C5-AE5C-56964E25F68F}"/>
              </a:ext>
            </a:extLst>
          </p:cNvPr>
          <p:cNvSpPr/>
          <p:nvPr/>
        </p:nvSpPr>
        <p:spPr>
          <a:xfrm>
            <a:off x="1533525" y="2954156"/>
            <a:ext cx="552450" cy="552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4B35C6-C5AC-4F34-B92F-94EEAA4D339B}"/>
              </a:ext>
            </a:extLst>
          </p:cNvPr>
          <p:cNvSpPr/>
          <p:nvPr/>
        </p:nvSpPr>
        <p:spPr>
          <a:xfrm>
            <a:off x="8820150" y="5200415"/>
            <a:ext cx="552450" cy="552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0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867AE2-BD13-4DC9-BCC8-5D1B8B7F36D8}"/>
              </a:ext>
            </a:extLst>
          </p:cNvPr>
          <p:cNvSpPr txBox="1"/>
          <p:nvPr/>
        </p:nvSpPr>
        <p:spPr>
          <a:xfrm>
            <a:off x="1149803" y="1635837"/>
            <a:ext cx="10308771" cy="1870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CTHH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CO(NH</a:t>
            </a:r>
            <a:r>
              <a:rPr lang="en-US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A.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23,33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        B. 46,67%         C. 38,33%               D. 76,67%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EA3DC-0442-4168-AE1C-08AB989A6B74}"/>
              </a:ext>
            </a:extLst>
          </p:cNvPr>
          <p:cNvSpPr txBox="1"/>
          <p:nvPr/>
        </p:nvSpPr>
        <p:spPr>
          <a:xfrm>
            <a:off x="1149804" y="3882096"/>
            <a:ext cx="10308770" cy="1310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30000"/>
              </a:lnSpc>
              <a:spcBef>
                <a:spcPts val="1200"/>
              </a:spcBef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A. Al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B. Al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C. Al(OH)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D. AlCl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8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4F8C8-897D-4E49-9BC8-525B0BB598E2}"/>
              </a:ext>
            </a:extLst>
          </p:cNvPr>
          <p:cNvSpPr txBox="1"/>
          <p:nvPr/>
        </p:nvSpPr>
        <p:spPr>
          <a:xfrm>
            <a:off x="2374900" y="593561"/>
            <a:ext cx="7442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E5AC3C"/>
                </a:solidFill>
                <a:latin typeface="+mj-lt"/>
                <a:ea typeface="Barlow Condensed" panose="00000506000000000000" charset="0"/>
                <a:cs typeface="Barlow Condensed" panose="00000506000000000000" charset="0"/>
              </a:rPr>
              <a:t>LUYỆN TẬP – VẬN DỤNG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CAFA43-0DE5-46C5-AE5C-56964E25F68F}"/>
              </a:ext>
            </a:extLst>
          </p:cNvPr>
          <p:cNvSpPr/>
          <p:nvPr/>
        </p:nvSpPr>
        <p:spPr>
          <a:xfrm>
            <a:off x="3762375" y="2958008"/>
            <a:ext cx="552450" cy="552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4B35C6-C5AC-4F34-B92F-94EEAA4D339B}"/>
              </a:ext>
            </a:extLst>
          </p:cNvPr>
          <p:cNvSpPr/>
          <p:nvPr/>
        </p:nvSpPr>
        <p:spPr>
          <a:xfrm>
            <a:off x="1514475" y="4640261"/>
            <a:ext cx="552450" cy="552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C77767-2C0E-41AF-A429-8359501F4FCA}"/>
              </a:ext>
            </a:extLst>
          </p:cNvPr>
          <p:cNvSpPr txBox="1"/>
          <p:nvPr/>
        </p:nvSpPr>
        <p:spPr>
          <a:xfrm>
            <a:off x="2555240" y="309880"/>
            <a:ext cx="7442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E5AC3C"/>
                </a:solidFill>
                <a:latin typeface="+mj-lt"/>
                <a:ea typeface="Barlow Condensed" panose="00000506000000000000" charset="0"/>
                <a:cs typeface="Barlow Condensed" panose="00000506000000000000" charset="0"/>
              </a:rPr>
              <a:t>KIỂM TRA BÀI CŨ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9AB7C-D615-4ED3-ABB5-2BB9570DA7F7}"/>
              </a:ext>
            </a:extLst>
          </p:cNvPr>
          <p:cNvSpPr txBox="1"/>
          <p:nvPr/>
        </p:nvSpPr>
        <p:spPr>
          <a:xfrm>
            <a:off x="1953611" y="1500178"/>
            <a:ext cx="9440899" cy="71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37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nl-NL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ECD777-823A-41B7-AEE0-C999B344A381}"/>
              </a:ext>
            </a:extLst>
          </p:cNvPr>
          <p:cNvSpPr/>
          <p:nvPr/>
        </p:nvSpPr>
        <p:spPr>
          <a:xfrm>
            <a:off x="3664940" y="2770731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33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2E0DA2-EF63-4F9F-A143-E79E8C1DEFDB}"/>
              </a:ext>
            </a:extLst>
          </p:cNvPr>
          <p:cNvSpPr/>
          <p:nvPr/>
        </p:nvSpPr>
        <p:spPr>
          <a:xfrm>
            <a:off x="7818120" y="2770731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733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E458CE-1E8A-4D4E-883F-CA798BAFE577}"/>
              </a:ext>
            </a:extLst>
          </p:cNvPr>
          <p:cNvSpPr/>
          <p:nvPr/>
        </p:nvSpPr>
        <p:spPr>
          <a:xfrm>
            <a:off x="3664940" y="4238982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733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70CB49-0EB2-4D44-876B-578362FACE6E}"/>
              </a:ext>
            </a:extLst>
          </p:cNvPr>
          <p:cNvSpPr/>
          <p:nvPr/>
        </p:nvSpPr>
        <p:spPr>
          <a:xfrm>
            <a:off x="7818120" y="4238982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733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08EBB6-DA73-4E1D-8AAF-D8214ECEE220}"/>
              </a:ext>
            </a:extLst>
          </p:cNvPr>
          <p:cNvGrpSpPr/>
          <p:nvPr/>
        </p:nvGrpSpPr>
        <p:grpSpPr>
          <a:xfrm>
            <a:off x="2547971" y="2546684"/>
            <a:ext cx="746200" cy="929641"/>
            <a:chOff x="1144560" y="2517692"/>
            <a:chExt cx="1064680" cy="1207554"/>
          </a:xfrm>
        </p:grpSpPr>
        <p:grpSp>
          <p:nvGrpSpPr>
            <p:cNvPr id="28" name="Group 94">
              <a:extLst>
                <a:ext uri="{FF2B5EF4-FFF2-40B4-BE49-F238E27FC236}">
                  <a16:creationId xmlns:a16="http://schemas.microsoft.com/office/drawing/2014/main" id="{784B60C3-23B1-4670-9660-1F8663181B38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FDCDD27D-0DDB-4341-BBE8-800B51CFE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AA36FE3C-F88D-4BB6-80E9-4858055858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A4918A-0FBD-443B-9EA7-FE8CDD9F2B6B}"/>
                </a:ext>
              </a:extLst>
            </p:cNvPr>
            <p:cNvSpPr txBox="1"/>
            <p:nvPr/>
          </p:nvSpPr>
          <p:spPr>
            <a:xfrm>
              <a:off x="1391044" y="2917907"/>
              <a:ext cx="7576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58B239-8A0E-4F87-9970-FAC688C9D9EB}"/>
              </a:ext>
            </a:extLst>
          </p:cNvPr>
          <p:cNvGrpSpPr/>
          <p:nvPr/>
        </p:nvGrpSpPr>
        <p:grpSpPr>
          <a:xfrm>
            <a:off x="6876131" y="2499359"/>
            <a:ext cx="746200" cy="929641"/>
            <a:chOff x="1144560" y="2517692"/>
            <a:chExt cx="1064680" cy="1207554"/>
          </a:xfrm>
        </p:grpSpPr>
        <p:grpSp>
          <p:nvGrpSpPr>
            <p:cNvPr id="33" name="Group 94">
              <a:extLst>
                <a:ext uri="{FF2B5EF4-FFF2-40B4-BE49-F238E27FC236}">
                  <a16:creationId xmlns:a16="http://schemas.microsoft.com/office/drawing/2014/main" id="{6A1C5AFE-A744-4F33-B8F8-B167C3AF6EDC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40E430AE-56AB-4389-8401-B1BF8A71F3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27863485-A6C6-4AE9-B25E-9A02C3C7F4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68EFC2-DA34-4421-9BD0-4DE30E402A7D}"/>
                </a:ext>
              </a:extLst>
            </p:cNvPr>
            <p:cNvSpPr txBox="1"/>
            <p:nvPr/>
          </p:nvSpPr>
          <p:spPr>
            <a:xfrm>
              <a:off x="1391044" y="2917907"/>
              <a:ext cx="7576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2C5D46-B395-4D6E-A946-78A13CC8B49A}"/>
              </a:ext>
            </a:extLst>
          </p:cNvPr>
          <p:cNvGrpSpPr/>
          <p:nvPr/>
        </p:nvGrpSpPr>
        <p:grpSpPr>
          <a:xfrm>
            <a:off x="2535996" y="4010818"/>
            <a:ext cx="746200" cy="929641"/>
            <a:chOff x="1144560" y="2517692"/>
            <a:chExt cx="1064680" cy="1207554"/>
          </a:xfrm>
        </p:grpSpPr>
        <p:grpSp>
          <p:nvGrpSpPr>
            <p:cNvPr id="38" name="Group 94">
              <a:extLst>
                <a:ext uri="{FF2B5EF4-FFF2-40B4-BE49-F238E27FC236}">
                  <a16:creationId xmlns:a16="http://schemas.microsoft.com/office/drawing/2014/main" id="{642D1D2D-9858-4E40-8BC3-29E3B95D8097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9592E4C3-9E74-468F-9AA2-0BBFEAAF48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C440A27B-BC1E-4C55-8D26-5B98BD18B2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06BE15-F047-4064-BAA1-416A6B20D78E}"/>
                </a:ext>
              </a:extLst>
            </p:cNvPr>
            <p:cNvSpPr txBox="1"/>
            <p:nvPr/>
          </p:nvSpPr>
          <p:spPr>
            <a:xfrm>
              <a:off x="1313745" y="2917907"/>
              <a:ext cx="8349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F34DBE-57A3-4C9F-B134-6BFBACFB9694}"/>
              </a:ext>
            </a:extLst>
          </p:cNvPr>
          <p:cNvGrpSpPr/>
          <p:nvPr/>
        </p:nvGrpSpPr>
        <p:grpSpPr>
          <a:xfrm>
            <a:off x="6833676" y="4026311"/>
            <a:ext cx="746200" cy="929641"/>
            <a:chOff x="1144560" y="2517692"/>
            <a:chExt cx="1064680" cy="1207554"/>
          </a:xfrm>
        </p:grpSpPr>
        <p:grpSp>
          <p:nvGrpSpPr>
            <p:cNvPr id="43" name="Group 94">
              <a:extLst>
                <a:ext uri="{FF2B5EF4-FFF2-40B4-BE49-F238E27FC236}">
                  <a16:creationId xmlns:a16="http://schemas.microsoft.com/office/drawing/2014/main" id="{6C4A2356-B4F3-404A-964F-B527666D09BD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29C4FA35-FCFE-4633-91FE-54A7C360FD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089E6EA1-5107-4250-9F7C-BD84E8254B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3D4AC6-474B-4AA8-8E7D-D57BF78D63FB}"/>
                </a:ext>
              </a:extLst>
            </p:cNvPr>
            <p:cNvSpPr txBox="1"/>
            <p:nvPr/>
          </p:nvSpPr>
          <p:spPr>
            <a:xfrm>
              <a:off x="1296659" y="2917907"/>
              <a:ext cx="852007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14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/>
          <p:nvPr/>
        </p:nvGrpSpPr>
        <p:grpSpPr>
          <a:xfrm>
            <a:off x="3651441" y="1193355"/>
            <a:ext cx="2357563" cy="5664645"/>
            <a:chOff x="1669143" y="1193355"/>
            <a:chExt cx="2304980" cy="5664645"/>
          </a:xfrm>
        </p:grpSpPr>
        <p:sp>
          <p:nvSpPr>
            <p:cNvPr id="33" name="Freeform: Shape 59"/>
            <p:cNvSpPr/>
            <p:nvPr/>
          </p:nvSpPr>
          <p:spPr>
            <a:xfrm rot="2503140">
              <a:off x="3627463" y="3583323"/>
              <a:ext cx="215412" cy="735030"/>
            </a:xfrm>
            <a:custGeom>
              <a:avLst/>
              <a:gdLst>
                <a:gd name="connsiteX0" fmla="*/ 0 w 215412"/>
                <a:gd name="connsiteY0" fmla="*/ 0 h 735030"/>
                <a:gd name="connsiteX1" fmla="*/ 215412 w 215412"/>
                <a:gd name="connsiteY1" fmla="*/ 367515 h 735030"/>
                <a:gd name="connsiteX2" fmla="*/ 0 w 215412"/>
                <a:gd name="connsiteY2" fmla="*/ 735030 h 735030"/>
                <a:gd name="connsiteX3" fmla="*/ 0 w 215412"/>
                <a:gd name="connsiteY3" fmla="*/ 0 h 7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2" h="735030">
                  <a:moveTo>
                    <a:pt x="0" y="0"/>
                  </a:moveTo>
                  <a:cubicBezTo>
                    <a:pt x="118969" y="0"/>
                    <a:pt x="215412" y="164542"/>
                    <a:pt x="215412" y="367515"/>
                  </a:cubicBezTo>
                  <a:cubicBezTo>
                    <a:pt x="215412" y="570488"/>
                    <a:pt x="118969" y="735030"/>
                    <a:pt x="0" y="7350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34" name="Freeform: Shape 60"/>
            <p:cNvSpPr/>
            <p:nvPr/>
          </p:nvSpPr>
          <p:spPr>
            <a:xfrm rot="2503140">
              <a:off x="3627464" y="1719767"/>
              <a:ext cx="215412" cy="735030"/>
            </a:xfrm>
            <a:custGeom>
              <a:avLst/>
              <a:gdLst>
                <a:gd name="connsiteX0" fmla="*/ 0 w 215412"/>
                <a:gd name="connsiteY0" fmla="*/ 0 h 735030"/>
                <a:gd name="connsiteX1" fmla="*/ 215412 w 215412"/>
                <a:gd name="connsiteY1" fmla="*/ 367515 h 735030"/>
                <a:gd name="connsiteX2" fmla="*/ 0 w 215412"/>
                <a:gd name="connsiteY2" fmla="*/ 735030 h 735030"/>
                <a:gd name="connsiteX3" fmla="*/ 0 w 215412"/>
                <a:gd name="connsiteY3" fmla="*/ 0 h 7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2" h="735030">
                  <a:moveTo>
                    <a:pt x="0" y="0"/>
                  </a:moveTo>
                  <a:cubicBezTo>
                    <a:pt x="118969" y="0"/>
                    <a:pt x="215412" y="164542"/>
                    <a:pt x="215412" y="367515"/>
                  </a:cubicBezTo>
                  <a:cubicBezTo>
                    <a:pt x="215412" y="570488"/>
                    <a:pt x="118969" y="735030"/>
                    <a:pt x="0" y="7350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35" name="Rectangle: Rounded Corners 61"/>
            <p:cNvSpPr/>
            <p:nvPr/>
          </p:nvSpPr>
          <p:spPr>
            <a:xfrm>
              <a:off x="1669143" y="1193355"/>
              <a:ext cx="1451428" cy="4252686"/>
            </a:xfrm>
            <a:prstGeom prst="roundRect">
              <a:avLst>
                <a:gd name="adj" fmla="val 25667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36" name="Rectangle 62"/>
            <p:cNvSpPr/>
            <p:nvPr/>
          </p:nvSpPr>
          <p:spPr>
            <a:xfrm>
              <a:off x="2220685" y="5443621"/>
              <a:ext cx="348343" cy="14143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37" name="Oval 63"/>
            <p:cNvSpPr/>
            <p:nvPr/>
          </p:nvSpPr>
          <p:spPr>
            <a:xfrm>
              <a:off x="2039256" y="1548955"/>
              <a:ext cx="711200" cy="7112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38" name="Oval 64"/>
            <p:cNvSpPr/>
            <p:nvPr/>
          </p:nvSpPr>
          <p:spPr>
            <a:xfrm>
              <a:off x="2039256" y="2522622"/>
              <a:ext cx="711200" cy="7112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39" name="Oval 65"/>
            <p:cNvSpPr/>
            <p:nvPr/>
          </p:nvSpPr>
          <p:spPr>
            <a:xfrm>
              <a:off x="2039256" y="3496289"/>
              <a:ext cx="711200" cy="7112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3226916" y="1548955"/>
              <a:ext cx="747207" cy="2700420"/>
              <a:chOff x="3226916" y="2097314"/>
              <a:chExt cx="874485" cy="2821820"/>
            </a:xfrm>
            <a:solidFill>
              <a:schemeClr val="bg1">
                <a:lumMod val="50000"/>
              </a:schemeClr>
            </a:solidFill>
          </p:grpSpPr>
          <p:sp>
            <p:nvSpPr>
              <p:cNvPr id="47" name="Freeform: Shape 73"/>
              <p:cNvSpPr/>
              <p:nvPr/>
            </p:nvSpPr>
            <p:spPr>
              <a:xfrm flipV="1">
                <a:off x="3226916" y="2097314"/>
                <a:ext cx="874485" cy="874486"/>
              </a:xfrm>
              <a:custGeom>
                <a:avLst/>
                <a:gdLst>
                  <a:gd name="connsiteX0" fmla="*/ 0 w 1474689"/>
                  <a:gd name="connsiteY0" fmla="*/ 0 h 1474690"/>
                  <a:gd name="connsiteX1" fmla="*/ 210178 w 1474689"/>
                  <a:gd name="connsiteY1" fmla="*/ 0 h 1474690"/>
                  <a:gd name="connsiteX2" fmla="*/ 1474689 w 1474689"/>
                  <a:gd name="connsiteY2" fmla="*/ 1264512 h 1474690"/>
                  <a:gd name="connsiteX3" fmla="*/ 1474689 w 1474689"/>
                  <a:gd name="connsiteY3" fmla="*/ 1474690 h 1474690"/>
                  <a:gd name="connsiteX4" fmla="*/ 0 w 1474689"/>
                  <a:gd name="connsiteY4" fmla="*/ 1474690 h 1474690"/>
                  <a:gd name="connsiteX5" fmla="*/ 0 w 1474689"/>
                  <a:gd name="connsiteY5" fmla="*/ 0 h 14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689" h="1474690">
                    <a:moveTo>
                      <a:pt x="0" y="0"/>
                    </a:moveTo>
                    <a:lnTo>
                      <a:pt x="210178" y="0"/>
                    </a:lnTo>
                    <a:lnTo>
                      <a:pt x="1474689" y="1264512"/>
                    </a:lnTo>
                    <a:lnTo>
                      <a:pt x="1474689" y="1474690"/>
                    </a:lnTo>
                    <a:lnTo>
                      <a:pt x="0" y="1474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48" name="Freeform: Shape 74"/>
              <p:cNvSpPr/>
              <p:nvPr/>
            </p:nvSpPr>
            <p:spPr>
              <a:xfrm flipV="1">
                <a:off x="3226916" y="3070981"/>
                <a:ext cx="874485" cy="874486"/>
              </a:xfrm>
              <a:custGeom>
                <a:avLst/>
                <a:gdLst>
                  <a:gd name="connsiteX0" fmla="*/ 0 w 1474689"/>
                  <a:gd name="connsiteY0" fmla="*/ 0 h 1474690"/>
                  <a:gd name="connsiteX1" fmla="*/ 210178 w 1474689"/>
                  <a:gd name="connsiteY1" fmla="*/ 0 h 1474690"/>
                  <a:gd name="connsiteX2" fmla="*/ 1474689 w 1474689"/>
                  <a:gd name="connsiteY2" fmla="*/ 1264512 h 1474690"/>
                  <a:gd name="connsiteX3" fmla="*/ 1474689 w 1474689"/>
                  <a:gd name="connsiteY3" fmla="*/ 1474690 h 1474690"/>
                  <a:gd name="connsiteX4" fmla="*/ 0 w 1474689"/>
                  <a:gd name="connsiteY4" fmla="*/ 1474690 h 1474690"/>
                  <a:gd name="connsiteX5" fmla="*/ 0 w 1474689"/>
                  <a:gd name="connsiteY5" fmla="*/ 0 h 14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689" h="1474690">
                    <a:moveTo>
                      <a:pt x="0" y="0"/>
                    </a:moveTo>
                    <a:lnTo>
                      <a:pt x="210178" y="0"/>
                    </a:lnTo>
                    <a:lnTo>
                      <a:pt x="1474689" y="1264512"/>
                    </a:lnTo>
                    <a:lnTo>
                      <a:pt x="1474689" y="1474690"/>
                    </a:lnTo>
                    <a:lnTo>
                      <a:pt x="0" y="1474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49" name="Freeform: Shape 75"/>
              <p:cNvSpPr/>
              <p:nvPr/>
            </p:nvSpPr>
            <p:spPr>
              <a:xfrm flipV="1">
                <a:off x="3226916" y="4044648"/>
                <a:ext cx="874485" cy="874486"/>
              </a:xfrm>
              <a:custGeom>
                <a:avLst/>
                <a:gdLst>
                  <a:gd name="connsiteX0" fmla="*/ 0 w 1474689"/>
                  <a:gd name="connsiteY0" fmla="*/ 0 h 1474690"/>
                  <a:gd name="connsiteX1" fmla="*/ 210178 w 1474689"/>
                  <a:gd name="connsiteY1" fmla="*/ 0 h 1474690"/>
                  <a:gd name="connsiteX2" fmla="*/ 1474689 w 1474689"/>
                  <a:gd name="connsiteY2" fmla="*/ 1264512 h 1474690"/>
                  <a:gd name="connsiteX3" fmla="*/ 1474689 w 1474689"/>
                  <a:gd name="connsiteY3" fmla="*/ 1474690 h 1474690"/>
                  <a:gd name="connsiteX4" fmla="*/ 0 w 1474689"/>
                  <a:gd name="connsiteY4" fmla="*/ 1474690 h 1474690"/>
                  <a:gd name="connsiteX5" fmla="*/ 0 w 1474689"/>
                  <a:gd name="connsiteY5" fmla="*/ 0 h 14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689" h="1474690">
                    <a:moveTo>
                      <a:pt x="0" y="0"/>
                    </a:moveTo>
                    <a:lnTo>
                      <a:pt x="210178" y="0"/>
                    </a:lnTo>
                    <a:lnTo>
                      <a:pt x="1474689" y="1264512"/>
                    </a:lnTo>
                    <a:lnTo>
                      <a:pt x="1474689" y="1474690"/>
                    </a:lnTo>
                    <a:lnTo>
                      <a:pt x="0" y="1474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sp>
          <p:nvSpPr>
            <p:cNvPr id="42" name="Freeform: Shape 68"/>
            <p:cNvSpPr/>
            <p:nvPr/>
          </p:nvSpPr>
          <p:spPr>
            <a:xfrm rot="2503140">
              <a:off x="3627464" y="2651544"/>
              <a:ext cx="215412" cy="735030"/>
            </a:xfrm>
            <a:custGeom>
              <a:avLst/>
              <a:gdLst>
                <a:gd name="connsiteX0" fmla="*/ 0 w 215412"/>
                <a:gd name="connsiteY0" fmla="*/ 0 h 735030"/>
                <a:gd name="connsiteX1" fmla="*/ 215412 w 215412"/>
                <a:gd name="connsiteY1" fmla="*/ 367515 h 735030"/>
                <a:gd name="connsiteX2" fmla="*/ 0 w 215412"/>
                <a:gd name="connsiteY2" fmla="*/ 735030 h 735030"/>
                <a:gd name="connsiteX3" fmla="*/ 0 w 215412"/>
                <a:gd name="connsiteY3" fmla="*/ 0 h 7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2" h="735030">
                  <a:moveTo>
                    <a:pt x="0" y="0"/>
                  </a:moveTo>
                  <a:cubicBezTo>
                    <a:pt x="118969" y="0"/>
                    <a:pt x="215412" y="164542"/>
                    <a:pt x="215412" y="367515"/>
                  </a:cubicBezTo>
                  <a:cubicBezTo>
                    <a:pt x="215412" y="570488"/>
                    <a:pt x="118969" y="735030"/>
                    <a:pt x="0" y="7350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43" name="Freeform: Shape 69"/>
            <p:cNvSpPr/>
            <p:nvPr/>
          </p:nvSpPr>
          <p:spPr>
            <a:xfrm>
              <a:off x="2257249" y="1675141"/>
              <a:ext cx="368354" cy="458828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44" name="Freeform: Shape 70"/>
            <p:cNvSpPr/>
            <p:nvPr/>
          </p:nvSpPr>
          <p:spPr>
            <a:xfrm>
              <a:off x="2257249" y="2648808"/>
              <a:ext cx="368354" cy="458828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45" name="Freeform: Shape 71"/>
            <p:cNvSpPr/>
            <p:nvPr/>
          </p:nvSpPr>
          <p:spPr>
            <a:xfrm>
              <a:off x="2257249" y="3622475"/>
              <a:ext cx="368354" cy="458828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91B45A-7245-47A3-8CF5-9F43B591998E}"/>
                  </a:ext>
                </a:extLst>
              </p:cNvPr>
              <p:cNvSpPr txBox="1"/>
              <p:nvPr/>
            </p:nvSpPr>
            <p:spPr>
              <a:xfrm>
                <a:off x="6539682" y="2360631"/>
                <a:ext cx="3573781" cy="106836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.100%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91B45A-7245-47A3-8CF5-9F43B591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82" y="2360631"/>
                <a:ext cx="3573781" cy="1068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9AF215B-5918-46E0-AA2C-02428BF6CDA8}"/>
                  </a:ext>
                </a:extLst>
              </p:cNvPr>
              <p:cNvSpPr txBox="1"/>
              <p:nvPr/>
            </p:nvSpPr>
            <p:spPr>
              <a:xfrm>
                <a:off x="6539682" y="3478464"/>
                <a:ext cx="3573781" cy="106836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.100%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9AF215B-5918-46E0-AA2C-02428BF6C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82" y="3478464"/>
                <a:ext cx="3573781" cy="1068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D9F7FB43-8E88-4C91-BF4D-97E7D4B85885}"/>
              </a:ext>
            </a:extLst>
          </p:cNvPr>
          <p:cNvSpPr txBox="1"/>
          <p:nvPr/>
        </p:nvSpPr>
        <p:spPr>
          <a:xfrm>
            <a:off x="6263823" y="1314070"/>
            <a:ext cx="5260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图片 12">
            <a:extLst>
              <a:ext uri="{FF2B5EF4-FFF2-40B4-BE49-F238E27FC236}">
                <a16:creationId xmlns:a16="http://schemas.microsoft.com/office/drawing/2014/main" id="{FC7BCD3A-D264-45B7-87C4-6E5AE30C7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11" y="2321966"/>
            <a:ext cx="2196143" cy="3828844"/>
          </a:xfrm>
          <a:prstGeom prst="rect">
            <a:avLst/>
          </a:prstGeom>
        </p:spPr>
      </p:pic>
      <p:pic>
        <p:nvPicPr>
          <p:cNvPr id="55" name="图片 14">
            <a:extLst>
              <a:ext uri="{FF2B5EF4-FFF2-40B4-BE49-F238E27FC236}">
                <a16:creationId xmlns:a16="http://schemas.microsoft.com/office/drawing/2014/main" id="{22BF0BFC-7953-43A0-9834-682A5A230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80" y="3766823"/>
            <a:ext cx="2326640" cy="3915260"/>
          </a:xfrm>
          <a:prstGeom prst="rect">
            <a:avLst/>
          </a:prstGeom>
        </p:spPr>
      </p:pic>
      <p:pic>
        <p:nvPicPr>
          <p:cNvPr id="56" name="图片 10">
            <a:extLst>
              <a:ext uri="{FF2B5EF4-FFF2-40B4-BE49-F238E27FC236}">
                <a16:creationId xmlns:a16="http://schemas.microsoft.com/office/drawing/2014/main" id="{5A953891-F026-4DDB-BC7C-C1C4B15490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54" y="4118079"/>
            <a:ext cx="4233863" cy="273325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43F4E16-2666-47CC-BE28-04E66172A780}"/>
              </a:ext>
            </a:extLst>
          </p:cNvPr>
          <p:cNvSpPr txBox="1"/>
          <p:nvPr/>
        </p:nvSpPr>
        <p:spPr>
          <a:xfrm>
            <a:off x="5135980" y="302745"/>
            <a:ext cx="7442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E5AC3C"/>
                </a:solidFill>
                <a:latin typeface="+mj-lt"/>
                <a:ea typeface="Barlow Condensed" panose="00000506000000000000" charset="0"/>
                <a:cs typeface="Barlow Condensed" panose="00000506000000000000" charset="0"/>
              </a:rPr>
              <a:t>KIẾN THỨC CẦN NHỚ</a:t>
            </a:r>
          </a:p>
        </p:txBody>
      </p:sp>
    </p:spTree>
    <p:extLst>
      <p:ext uri="{BB962C8B-B14F-4D97-AF65-F5344CB8AC3E}">
        <p14:creationId xmlns:p14="http://schemas.microsoft.com/office/powerpoint/2010/main" val="371200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5870283" y="867568"/>
            <a:ext cx="354013" cy="7323137"/>
            <a:chOff x="5888038" y="1230313"/>
            <a:chExt cx="354013" cy="7323137"/>
          </a:xfrm>
        </p:grpSpPr>
        <p:sp>
          <p:nvSpPr>
            <p:cNvPr id="46" name="Rectangle 44"/>
            <p:cNvSpPr/>
            <p:nvPr/>
          </p:nvSpPr>
          <p:spPr bwMode="auto">
            <a:xfrm>
              <a:off x="5916613" y="1384300"/>
              <a:ext cx="300038" cy="7169150"/>
            </a:xfrm>
            <a:prstGeom prst="rect">
              <a:avLst/>
            </a:prstGeom>
            <a:gradFill>
              <a:gsLst>
                <a:gs pos="15000">
                  <a:schemeClr val="bg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47" name="Rectangle 45"/>
            <p:cNvSpPr/>
            <p:nvPr/>
          </p:nvSpPr>
          <p:spPr bwMode="auto">
            <a:xfrm>
              <a:off x="5888038" y="1230313"/>
              <a:ext cx="354013" cy="255588"/>
            </a:xfrm>
            <a:prstGeom prst="rect">
              <a:avLst/>
            </a:prstGeom>
            <a:gradFill>
              <a:gsLst>
                <a:gs pos="15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475039" y="1263649"/>
            <a:ext cx="3324225" cy="884239"/>
            <a:chOff x="2620566" y="1296590"/>
            <a:chExt cx="2493169" cy="663179"/>
          </a:xfrm>
        </p:grpSpPr>
        <p:grpSp>
          <p:nvGrpSpPr>
            <p:cNvPr id="11" name="Group 9"/>
            <p:cNvGrpSpPr/>
            <p:nvPr/>
          </p:nvGrpSpPr>
          <p:grpSpPr>
            <a:xfrm>
              <a:off x="2620566" y="1296590"/>
              <a:ext cx="2493169" cy="663179"/>
              <a:chOff x="3494088" y="1728788"/>
              <a:chExt cx="3324225" cy="884238"/>
            </a:xfrm>
          </p:grpSpPr>
          <p:sp>
            <p:nvSpPr>
              <p:cNvPr id="40" name="Freeform: Shape 38"/>
              <p:cNvSpPr/>
              <p:nvPr/>
            </p:nvSpPr>
            <p:spPr bwMode="auto">
              <a:xfrm>
                <a:off x="3494088" y="1728788"/>
                <a:ext cx="3324225" cy="884238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41" name="Freeform: Shape 39"/>
              <p:cNvSpPr/>
              <p:nvPr/>
            </p:nvSpPr>
            <p:spPr bwMode="auto">
              <a:xfrm>
                <a:off x="3590926" y="18129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sp>
          <p:nvSpPr>
            <p:cNvPr id="15" name="TextBox 13"/>
            <p:cNvSpPr txBox="1"/>
            <p:nvPr/>
          </p:nvSpPr>
          <p:spPr>
            <a:xfrm>
              <a:off x="3362250" y="1488921"/>
              <a:ext cx="1209749" cy="300083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r>
                <a:rPr lang="en-US" altLang="zh-CN" sz="2665" b="1" dirty="0" err="1">
                  <a:solidFill>
                    <a:schemeClr val="bg1"/>
                  </a:solidFill>
                  <a:cs typeface="Montserrat" panose="00000500000000000000" charset="0"/>
                </a:rPr>
                <a:t>Bước</a:t>
              </a:r>
              <a:r>
                <a:rPr lang="en-US" altLang="zh-CN" sz="2665" b="1" dirty="0">
                  <a:solidFill>
                    <a:schemeClr val="bg1"/>
                  </a:solidFill>
                  <a:cs typeface="Montserrat" panose="00000500000000000000" charset="0"/>
                </a:rPr>
                <a:t> 1</a:t>
              </a:r>
              <a:endParaRPr lang="zh-CN" altLang="en-US" sz="2665" b="1" dirty="0">
                <a:solidFill>
                  <a:schemeClr val="bg1"/>
                </a:solidFill>
                <a:cs typeface="Montserrat" panose="00000500000000000000" charset="0"/>
              </a:endParaRPr>
            </a:p>
          </p:txBody>
        </p:sp>
        <p:grpSp>
          <p:nvGrpSpPr>
            <p:cNvPr id="16" name="Group 14"/>
            <p:cNvGrpSpPr/>
            <p:nvPr/>
          </p:nvGrpSpPr>
          <p:grpSpPr>
            <a:xfrm>
              <a:off x="2938697" y="1485899"/>
              <a:ext cx="347429" cy="302488"/>
              <a:chOff x="1482726" y="3625850"/>
              <a:chExt cx="319088" cy="277813"/>
            </a:xfrm>
            <a:solidFill>
              <a:schemeClr val="bg1"/>
            </a:solidFill>
          </p:grpSpPr>
          <p:sp>
            <p:nvSpPr>
              <p:cNvPr id="36" name="Freeform: Shape 34"/>
              <p:cNvSpPr/>
              <p:nvPr/>
            </p:nvSpPr>
            <p:spPr bwMode="auto">
              <a:xfrm>
                <a:off x="1482726" y="3625850"/>
                <a:ext cx="319088" cy="277813"/>
              </a:xfrm>
              <a:custGeom>
                <a:avLst/>
                <a:gdLst>
                  <a:gd name="T0" fmla="*/ 108 w 120"/>
                  <a:gd name="T1" fmla="*/ 0 h 104"/>
                  <a:gd name="T2" fmla="*/ 12 w 120"/>
                  <a:gd name="T3" fmla="*/ 0 h 104"/>
                  <a:gd name="T4" fmla="*/ 0 w 120"/>
                  <a:gd name="T5" fmla="*/ 12 h 104"/>
                  <a:gd name="T6" fmla="*/ 0 w 120"/>
                  <a:gd name="T7" fmla="*/ 16 h 104"/>
                  <a:gd name="T8" fmla="*/ 8 w 120"/>
                  <a:gd name="T9" fmla="*/ 27 h 104"/>
                  <a:gd name="T10" fmla="*/ 8 w 120"/>
                  <a:gd name="T11" fmla="*/ 96 h 104"/>
                  <a:gd name="T12" fmla="*/ 16 w 120"/>
                  <a:gd name="T13" fmla="*/ 104 h 104"/>
                  <a:gd name="T14" fmla="*/ 104 w 120"/>
                  <a:gd name="T15" fmla="*/ 104 h 104"/>
                  <a:gd name="T16" fmla="*/ 112 w 120"/>
                  <a:gd name="T17" fmla="*/ 96 h 104"/>
                  <a:gd name="T18" fmla="*/ 112 w 120"/>
                  <a:gd name="T19" fmla="*/ 27 h 104"/>
                  <a:gd name="T20" fmla="*/ 120 w 120"/>
                  <a:gd name="T21" fmla="*/ 16 h 104"/>
                  <a:gd name="T22" fmla="*/ 120 w 120"/>
                  <a:gd name="T23" fmla="*/ 12 h 104"/>
                  <a:gd name="T24" fmla="*/ 108 w 120"/>
                  <a:gd name="T25" fmla="*/ 0 h 104"/>
                  <a:gd name="T26" fmla="*/ 8 w 120"/>
                  <a:gd name="T27" fmla="*/ 12 h 104"/>
                  <a:gd name="T28" fmla="*/ 12 w 120"/>
                  <a:gd name="T29" fmla="*/ 8 h 104"/>
                  <a:gd name="T30" fmla="*/ 108 w 120"/>
                  <a:gd name="T31" fmla="*/ 8 h 104"/>
                  <a:gd name="T32" fmla="*/ 112 w 120"/>
                  <a:gd name="T33" fmla="*/ 12 h 104"/>
                  <a:gd name="T34" fmla="*/ 112 w 120"/>
                  <a:gd name="T35" fmla="*/ 16 h 104"/>
                  <a:gd name="T36" fmla="*/ 108 w 120"/>
                  <a:gd name="T37" fmla="*/ 20 h 104"/>
                  <a:gd name="T38" fmla="*/ 108 w 120"/>
                  <a:gd name="T39" fmla="*/ 20 h 104"/>
                  <a:gd name="T40" fmla="*/ 12 w 120"/>
                  <a:gd name="T41" fmla="*/ 20 h 104"/>
                  <a:gd name="T42" fmla="*/ 12 w 120"/>
                  <a:gd name="T43" fmla="*/ 20 h 104"/>
                  <a:gd name="T44" fmla="*/ 8 w 120"/>
                  <a:gd name="T45" fmla="*/ 16 h 104"/>
                  <a:gd name="T46" fmla="*/ 8 w 120"/>
                  <a:gd name="T47" fmla="*/ 12 h 104"/>
                  <a:gd name="T48" fmla="*/ 16 w 120"/>
                  <a:gd name="T49" fmla="*/ 96 h 104"/>
                  <a:gd name="T50" fmla="*/ 16 w 120"/>
                  <a:gd name="T51" fmla="*/ 28 h 104"/>
                  <a:gd name="T52" fmla="*/ 104 w 120"/>
                  <a:gd name="T53" fmla="*/ 28 h 104"/>
                  <a:gd name="T54" fmla="*/ 104 w 120"/>
                  <a:gd name="T55" fmla="*/ 96 h 104"/>
                  <a:gd name="T56" fmla="*/ 16 w 120"/>
                  <a:gd name="T57" fmla="*/ 9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104">
                    <a:moveTo>
                      <a:pt x="10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1"/>
                      <a:pt x="3" y="26"/>
                      <a:pt x="8" y="27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8" y="100"/>
                      <a:pt x="12" y="104"/>
                      <a:pt x="16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8" y="104"/>
                      <a:pt x="112" y="100"/>
                      <a:pt x="112" y="9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7" y="26"/>
                      <a:pt x="120" y="21"/>
                      <a:pt x="120" y="16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5"/>
                      <a:pt x="115" y="0"/>
                      <a:pt x="108" y="0"/>
                    </a:cubicBezTo>
                    <a:close/>
                    <a:moveTo>
                      <a:pt x="8" y="12"/>
                    </a:moveTo>
                    <a:cubicBezTo>
                      <a:pt x="8" y="10"/>
                      <a:pt x="10" y="8"/>
                      <a:pt x="12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10" y="8"/>
                      <a:pt x="112" y="10"/>
                      <a:pt x="112" y="12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12" y="18"/>
                      <a:pt x="110" y="20"/>
                      <a:pt x="108" y="20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20"/>
                      <a:pt x="8" y="18"/>
                      <a:pt x="8" y="16"/>
                    </a:cubicBezTo>
                    <a:lnTo>
                      <a:pt x="8" y="12"/>
                    </a:lnTo>
                    <a:close/>
                    <a:moveTo>
                      <a:pt x="16" y="96"/>
                    </a:moveTo>
                    <a:cubicBezTo>
                      <a:pt x="16" y="28"/>
                      <a:pt x="16" y="28"/>
                      <a:pt x="16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96"/>
                      <a:pt x="104" y="96"/>
                      <a:pt x="104" y="96"/>
                    </a:cubicBezTo>
                    <a:lnTo>
                      <a:pt x="16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7" name="Freeform: Shape 35"/>
              <p:cNvSpPr/>
              <p:nvPr/>
            </p:nvSpPr>
            <p:spPr bwMode="auto">
              <a:xfrm>
                <a:off x="1600201" y="3732213"/>
                <a:ext cx="84138" cy="22225"/>
              </a:xfrm>
              <a:custGeom>
                <a:avLst/>
                <a:gdLst>
                  <a:gd name="T0" fmla="*/ 28 w 32"/>
                  <a:gd name="T1" fmla="*/ 0 h 8"/>
                  <a:gd name="T2" fmla="*/ 4 w 32"/>
                  <a:gd name="T3" fmla="*/ 0 h 8"/>
                  <a:gd name="T4" fmla="*/ 0 w 32"/>
                  <a:gd name="T5" fmla="*/ 4 h 8"/>
                  <a:gd name="T6" fmla="*/ 4 w 32"/>
                  <a:gd name="T7" fmla="*/ 8 h 8"/>
                  <a:gd name="T8" fmla="*/ 28 w 32"/>
                  <a:gd name="T9" fmla="*/ 8 h 8"/>
                  <a:gd name="T10" fmla="*/ 32 w 32"/>
                  <a:gd name="T11" fmla="*/ 4 h 8"/>
                  <a:gd name="T12" fmla="*/ 28 w 3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0" y="8"/>
                      <a:pt x="32" y="6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467352" y="2332037"/>
            <a:ext cx="3322639" cy="882651"/>
            <a:chOff x="4114801" y="2097881"/>
            <a:chExt cx="2491979" cy="661988"/>
          </a:xfrm>
        </p:grpSpPr>
        <p:grpSp>
          <p:nvGrpSpPr>
            <p:cNvPr id="12" name="Group 10"/>
            <p:cNvGrpSpPr/>
            <p:nvPr/>
          </p:nvGrpSpPr>
          <p:grpSpPr>
            <a:xfrm>
              <a:off x="4114801" y="2097881"/>
              <a:ext cx="2491979" cy="661988"/>
              <a:chOff x="5486401" y="2797175"/>
              <a:chExt cx="3322638" cy="882650"/>
            </a:xfrm>
          </p:grpSpPr>
          <p:sp>
            <p:nvSpPr>
              <p:cNvPr id="38" name="Freeform: Shape 36"/>
              <p:cNvSpPr/>
              <p:nvPr/>
            </p:nvSpPr>
            <p:spPr bwMode="auto">
              <a:xfrm>
                <a:off x="5486401" y="2797175"/>
                <a:ext cx="3322638" cy="882650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9" name="Freeform: Shape 37"/>
              <p:cNvSpPr/>
              <p:nvPr/>
            </p:nvSpPr>
            <p:spPr bwMode="auto">
              <a:xfrm>
                <a:off x="5581651" y="28797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grpSp>
          <p:nvGrpSpPr>
            <p:cNvPr id="23" name="Group 21"/>
            <p:cNvGrpSpPr/>
            <p:nvPr/>
          </p:nvGrpSpPr>
          <p:grpSpPr>
            <a:xfrm>
              <a:off x="4358401" y="2266950"/>
              <a:ext cx="381360" cy="333375"/>
              <a:chOff x="9344026" y="4030663"/>
              <a:chExt cx="239713" cy="209551"/>
            </a:xfrm>
            <a:solidFill>
              <a:schemeClr val="bg1"/>
            </a:solidFill>
          </p:grpSpPr>
          <p:sp>
            <p:nvSpPr>
              <p:cNvPr id="34" name="Freeform: Shape 32"/>
              <p:cNvSpPr/>
              <p:nvPr/>
            </p:nvSpPr>
            <p:spPr bwMode="auto">
              <a:xfrm>
                <a:off x="9344026" y="4030663"/>
                <a:ext cx="239713" cy="179388"/>
              </a:xfrm>
              <a:custGeom>
                <a:avLst/>
                <a:gdLst>
                  <a:gd name="T0" fmla="*/ 56 w 64"/>
                  <a:gd name="T1" fmla="*/ 18 h 48"/>
                  <a:gd name="T2" fmla="*/ 56 w 64"/>
                  <a:gd name="T3" fmla="*/ 18 h 48"/>
                  <a:gd name="T4" fmla="*/ 38 w 64"/>
                  <a:gd name="T5" fmla="*/ 0 h 48"/>
                  <a:gd name="T6" fmla="*/ 22 w 64"/>
                  <a:gd name="T7" fmla="*/ 9 h 48"/>
                  <a:gd name="T8" fmla="*/ 18 w 64"/>
                  <a:gd name="T9" fmla="*/ 8 h 48"/>
                  <a:gd name="T10" fmla="*/ 8 w 64"/>
                  <a:gd name="T11" fmla="*/ 18 h 48"/>
                  <a:gd name="T12" fmla="*/ 8 w 64"/>
                  <a:gd name="T13" fmla="*/ 18 h 48"/>
                  <a:gd name="T14" fmla="*/ 0 w 64"/>
                  <a:gd name="T15" fmla="*/ 32 h 48"/>
                  <a:gd name="T16" fmla="*/ 16 w 64"/>
                  <a:gd name="T17" fmla="*/ 48 h 48"/>
                  <a:gd name="T18" fmla="*/ 20 w 64"/>
                  <a:gd name="T19" fmla="*/ 48 h 48"/>
                  <a:gd name="T20" fmla="*/ 20 w 64"/>
                  <a:gd name="T21" fmla="*/ 44 h 48"/>
                  <a:gd name="T22" fmla="*/ 16 w 64"/>
                  <a:gd name="T23" fmla="*/ 44 h 48"/>
                  <a:gd name="T24" fmla="*/ 4 w 64"/>
                  <a:gd name="T25" fmla="*/ 32 h 48"/>
                  <a:gd name="T26" fmla="*/ 10 w 64"/>
                  <a:gd name="T27" fmla="*/ 22 h 48"/>
                  <a:gd name="T28" fmla="*/ 12 w 64"/>
                  <a:gd name="T29" fmla="*/ 21 h 48"/>
                  <a:gd name="T30" fmla="*/ 12 w 64"/>
                  <a:gd name="T31" fmla="*/ 18 h 48"/>
                  <a:gd name="T32" fmla="*/ 12 w 64"/>
                  <a:gd name="T33" fmla="*/ 18 h 48"/>
                  <a:gd name="T34" fmla="*/ 18 w 64"/>
                  <a:gd name="T35" fmla="*/ 12 h 48"/>
                  <a:gd name="T36" fmla="*/ 21 w 64"/>
                  <a:gd name="T37" fmla="*/ 13 h 48"/>
                  <a:gd name="T38" fmla="*/ 24 w 64"/>
                  <a:gd name="T39" fmla="*/ 14 h 48"/>
                  <a:gd name="T40" fmla="*/ 26 w 64"/>
                  <a:gd name="T41" fmla="*/ 11 h 48"/>
                  <a:gd name="T42" fmla="*/ 38 w 64"/>
                  <a:gd name="T43" fmla="*/ 4 h 48"/>
                  <a:gd name="T44" fmla="*/ 52 w 64"/>
                  <a:gd name="T45" fmla="*/ 18 h 48"/>
                  <a:gd name="T46" fmla="*/ 52 w 64"/>
                  <a:gd name="T47" fmla="*/ 18 h 48"/>
                  <a:gd name="T48" fmla="*/ 52 w 64"/>
                  <a:gd name="T49" fmla="*/ 21 h 48"/>
                  <a:gd name="T50" fmla="*/ 54 w 64"/>
                  <a:gd name="T51" fmla="*/ 22 h 48"/>
                  <a:gd name="T52" fmla="*/ 60 w 64"/>
                  <a:gd name="T53" fmla="*/ 32 h 48"/>
                  <a:gd name="T54" fmla="*/ 48 w 64"/>
                  <a:gd name="T55" fmla="*/ 44 h 48"/>
                  <a:gd name="T56" fmla="*/ 44 w 64"/>
                  <a:gd name="T57" fmla="*/ 44 h 48"/>
                  <a:gd name="T58" fmla="*/ 44 w 64"/>
                  <a:gd name="T59" fmla="*/ 48 h 48"/>
                  <a:gd name="T60" fmla="*/ 48 w 64"/>
                  <a:gd name="T61" fmla="*/ 48 h 48"/>
                  <a:gd name="T62" fmla="*/ 64 w 64"/>
                  <a:gd name="T63" fmla="*/ 32 h 48"/>
                  <a:gd name="T64" fmla="*/ 56 w 64"/>
                  <a:gd name="T6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48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8"/>
                      <a:pt x="48" y="0"/>
                      <a:pt x="38" y="0"/>
                    </a:cubicBezTo>
                    <a:cubicBezTo>
                      <a:pt x="31" y="0"/>
                      <a:pt x="26" y="4"/>
                      <a:pt x="22" y="9"/>
                    </a:cubicBezTo>
                    <a:cubicBezTo>
                      <a:pt x="21" y="8"/>
                      <a:pt x="20" y="8"/>
                      <a:pt x="18" y="8"/>
                    </a:cubicBezTo>
                    <a:cubicBezTo>
                      <a:pt x="12" y="8"/>
                      <a:pt x="8" y="12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21"/>
                      <a:pt x="0" y="26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" y="44"/>
                      <a:pt x="4" y="39"/>
                      <a:pt x="4" y="32"/>
                    </a:cubicBezTo>
                    <a:cubicBezTo>
                      <a:pt x="4" y="28"/>
                      <a:pt x="6" y="24"/>
                      <a:pt x="10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5"/>
                      <a:pt x="15" y="12"/>
                      <a:pt x="18" y="12"/>
                    </a:cubicBezTo>
                    <a:cubicBezTo>
                      <a:pt x="19" y="12"/>
                      <a:pt x="20" y="12"/>
                      <a:pt x="21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7"/>
                      <a:pt x="33" y="4"/>
                      <a:pt x="38" y="4"/>
                    </a:cubicBezTo>
                    <a:cubicBezTo>
                      <a:pt x="46" y="4"/>
                      <a:pt x="52" y="10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8" y="24"/>
                      <a:pt x="60" y="28"/>
                      <a:pt x="60" y="32"/>
                    </a:cubicBezTo>
                    <a:cubicBezTo>
                      <a:pt x="60" y="39"/>
                      <a:pt x="55" y="44"/>
                      <a:pt x="48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7" y="48"/>
                      <a:pt x="64" y="41"/>
                      <a:pt x="64" y="32"/>
                    </a:cubicBezTo>
                    <a:cubicBezTo>
                      <a:pt x="64" y="26"/>
                      <a:pt x="61" y="21"/>
                      <a:pt x="5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5" name="Freeform: Shape 33"/>
              <p:cNvSpPr/>
              <p:nvPr/>
            </p:nvSpPr>
            <p:spPr bwMode="auto">
              <a:xfrm>
                <a:off x="9418638" y="4105276"/>
                <a:ext cx="90488" cy="134938"/>
              </a:xfrm>
              <a:custGeom>
                <a:avLst/>
                <a:gdLst>
                  <a:gd name="T0" fmla="*/ 28 w 57"/>
                  <a:gd name="T1" fmla="*/ 0 h 85"/>
                  <a:gd name="T2" fmla="*/ 0 w 57"/>
                  <a:gd name="T3" fmla="*/ 38 h 85"/>
                  <a:gd name="T4" fmla="*/ 19 w 57"/>
                  <a:gd name="T5" fmla="*/ 38 h 85"/>
                  <a:gd name="T6" fmla="*/ 19 w 57"/>
                  <a:gd name="T7" fmla="*/ 85 h 85"/>
                  <a:gd name="T8" fmla="*/ 38 w 57"/>
                  <a:gd name="T9" fmla="*/ 85 h 85"/>
                  <a:gd name="T10" fmla="*/ 38 w 57"/>
                  <a:gd name="T11" fmla="*/ 38 h 85"/>
                  <a:gd name="T12" fmla="*/ 57 w 57"/>
                  <a:gd name="T13" fmla="*/ 38 h 85"/>
                  <a:gd name="T14" fmla="*/ 28 w 57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85">
                    <a:moveTo>
                      <a:pt x="28" y="0"/>
                    </a:moveTo>
                    <a:lnTo>
                      <a:pt x="0" y="38"/>
                    </a:lnTo>
                    <a:lnTo>
                      <a:pt x="19" y="38"/>
                    </a:lnTo>
                    <a:lnTo>
                      <a:pt x="19" y="85"/>
                    </a:lnTo>
                    <a:lnTo>
                      <a:pt x="38" y="85"/>
                    </a:lnTo>
                    <a:lnTo>
                      <a:pt x="38" y="38"/>
                    </a:lnTo>
                    <a:lnTo>
                      <a:pt x="57" y="38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sp>
          <p:nvSpPr>
            <p:cNvPr id="25" name="TextBox 23"/>
            <p:cNvSpPr txBox="1"/>
            <p:nvPr/>
          </p:nvSpPr>
          <p:spPr>
            <a:xfrm>
              <a:off x="4810050" y="2271667"/>
              <a:ext cx="986739" cy="300083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r>
                <a:rPr lang="en-US" altLang="zh-CN" sz="2665" b="1" dirty="0" err="1">
                  <a:solidFill>
                    <a:schemeClr val="bg1"/>
                  </a:solidFill>
                  <a:cs typeface="Montserrat" panose="00000500000000000000" charset="0"/>
                </a:rPr>
                <a:t>Bước</a:t>
              </a:r>
              <a:r>
                <a:rPr lang="en-US" altLang="zh-CN" sz="2665" b="1" dirty="0">
                  <a:solidFill>
                    <a:schemeClr val="bg1"/>
                  </a:solidFill>
                  <a:cs typeface="Montserrat" panose="00000500000000000000" charset="0"/>
                </a:rPr>
                <a:t> 2</a:t>
              </a:r>
              <a:endParaRPr lang="zh-CN" altLang="en-US" sz="2665" b="1" dirty="0">
                <a:solidFill>
                  <a:schemeClr val="bg1"/>
                </a:solidFill>
                <a:cs typeface="Montserrat" panose="00000500000000000000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475039" y="3460749"/>
            <a:ext cx="3324225" cy="884239"/>
            <a:chOff x="2620566" y="2944415"/>
            <a:chExt cx="2493169" cy="663179"/>
          </a:xfrm>
        </p:grpSpPr>
        <p:grpSp>
          <p:nvGrpSpPr>
            <p:cNvPr id="7" name="Group 5"/>
            <p:cNvGrpSpPr/>
            <p:nvPr/>
          </p:nvGrpSpPr>
          <p:grpSpPr>
            <a:xfrm>
              <a:off x="2620566" y="2944415"/>
              <a:ext cx="2493169" cy="663179"/>
              <a:chOff x="3494088" y="3925888"/>
              <a:chExt cx="3324225" cy="884238"/>
            </a:xfrm>
          </p:grpSpPr>
          <p:sp>
            <p:nvSpPr>
              <p:cNvPr id="44" name="Freeform: Shape 42"/>
              <p:cNvSpPr/>
              <p:nvPr/>
            </p:nvSpPr>
            <p:spPr bwMode="auto">
              <a:xfrm>
                <a:off x="3494088" y="3925888"/>
                <a:ext cx="3324225" cy="884238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45" name="Freeform: Shape 43"/>
              <p:cNvSpPr/>
              <p:nvPr/>
            </p:nvSpPr>
            <p:spPr bwMode="auto">
              <a:xfrm>
                <a:off x="3590926" y="40100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grpSp>
          <p:nvGrpSpPr>
            <p:cNvPr id="24" name="Group 22"/>
            <p:cNvGrpSpPr/>
            <p:nvPr/>
          </p:nvGrpSpPr>
          <p:grpSpPr>
            <a:xfrm>
              <a:off x="2815323" y="3122951"/>
              <a:ext cx="381359" cy="333375"/>
              <a:chOff x="8863013" y="4030663"/>
              <a:chExt cx="239713" cy="209551"/>
            </a:xfrm>
            <a:solidFill>
              <a:schemeClr val="bg1"/>
            </a:solidFill>
          </p:grpSpPr>
          <p:sp>
            <p:nvSpPr>
              <p:cNvPr id="32" name="Freeform: Shape 30"/>
              <p:cNvSpPr/>
              <p:nvPr/>
            </p:nvSpPr>
            <p:spPr bwMode="auto">
              <a:xfrm>
                <a:off x="8937626" y="4105276"/>
                <a:ext cx="90488" cy="134938"/>
              </a:xfrm>
              <a:custGeom>
                <a:avLst/>
                <a:gdLst>
                  <a:gd name="T0" fmla="*/ 38 w 57"/>
                  <a:gd name="T1" fmla="*/ 0 h 85"/>
                  <a:gd name="T2" fmla="*/ 19 w 57"/>
                  <a:gd name="T3" fmla="*/ 0 h 85"/>
                  <a:gd name="T4" fmla="*/ 19 w 57"/>
                  <a:gd name="T5" fmla="*/ 47 h 85"/>
                  <a:gd name="T6" fmla="*/ 0 w 57"/>
                  <a:gd name="T7" fmla="*/ 47 h 85"/>
                  <a:gd name="T8" fmla="*/ 28 w 57"/>
                  <a:gd name="T9" fmla="*/ 85 h 85"/>
                  <a:gd name="T10" fmla="*/ 57 w 57"/>
                  <a:gd name="T11" fmla="*/ 47 h 85"/>
                  <a:gd name="T12" fmla="*/ 38 w 57"/>
                  <a:gd name="T13" fmla="*/ 47 h 85"/>
                  <a:gd name="T14" fmla="*/ 38 w 57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85">
                    <a:moveTo>
                      <a:pt x="38" y="0"/>
                    </a:moveTo>
                    <a:lnTo>
                      <a:pt x="19" y="0"/>
                    </a:lnTo>
                    <a:lnTo>
                      <a:pt x="19" y="47"/>
                    </a:lnTo>
                    <a:lnTo>
                      <a:pt x="0" y="47"/>
                    </a:lnTo>
                    <a:lnTo>
                      <a:pt x="28" y="85"/>
                    </a:lnTo>
                    <a:lnTo>
                      <a:pt x="57" y="47"/>
                    </a:lnTo>
                    <a:lnTo>
                      <a:pt x="38" y="47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3" name="Freeform: Shape 31"/>
              <p:cNvSpPr/>
              <p:nvPr/>
            </p:nvSpPr>
            <p:spPr bwMode="auto">
              <a:xfrm>
                <a:off x="8863013" y="4030663"/>
                <a:ext cx="239713" cy="179388"/>
              </a:xfrm>
              <a:custGeom>
                <a:avLst/>
                <a:gdLst>
                  <a:gd name="T0" fmla="*/ 56 w 64"/>
                  <a:gd name="T1" fmla="*/ 18 h 48"/>
                  <a:gd name="T2" fmla="*/ 56 w 64"/>
                  <a:gd name="T3" fmla="*/ 18 h 48"/>
                  <a:gd name="T4" fmla="*/ 38 w 64"/>
                  <a:gd name="T5" fmla="*/ 0 h 48"/>
                  <a:gd name="T6" fmla="*/ 22 w 64"/>
                  <a:gd name="T7" fmla="*/ 9 h 48"/>
                  <a:gd name="T8" fmla="*/ 18 w 64"/>
                  <a:gd name="T9" fmla="*/ 8 h 48"/>
                  <a:gd name="T10" fmla="*/ 8 w 64"/>
                  <a:gd name="T11" fmla="*/ 18 h 48"/>
                  <a:gd name="T12" fmla="*/ 8 w 64"/>
                  <a:gd name="T13" fmla="*/ 18 h 48"/>
                  <a:gd name="T14" fmla="*/ 0 w 64"/>
                  <a:gd name="T15" fmla="*/ 32 h 48"/>
                  <a:gd name="T16" fmla="*/ 16 w 64"/>
                  <a:gd name="T17" fmla="*/ 48 h 48"/>
                  <a:gd name="T18" fmla="*/ 16 w 64"/>
                  <a:gd name="T19" fmla="*/ 44 h 48"/>
                  <a:gd name="T20" fmla="*/ 4 w 64"/>
                  <a:gd name="T21" fmla="*/ 32 h 48"/>
                  <a:gd name="T22" fmla="*/ 10 w 64"/>
                  <a:gd name="T23" fmla="*/ 22 h 48"/>
                  <a:gd name="T24" fmla="*/ 12 w 64"/>
                  <a:gd name="T25" fmla="*/ 21 h 48"/>
                  <a:gd name="T26" fmla="*/ 12 w 64"/>
                  <a:gd name="T27" fmla="*/ 18 h 48"/>
                  <a:gd name="T28" fmla="*/ 12 w 64"/>
                  <a:gd name="T29" fmla="*/ 18 h 48"/>
                  <a:gd name="T30" fmla="*/ 18 w 64"/>
                  <a:gd name="T31" fmla="*/ 12 h 48"/>
                  <a:gd name="T32" fmla="*/ 21 w 64"/>
                  <a:gd name="T33" fmla="*/ 13 h 48"/>
                  <a:gd name="T34" fmla="*/ 24 w 64"/>
                  <a:gd name="T35" fmla="*/ 14 h 48"/>
                  <a:gd name="T36" fmla="*/ 26 w 64"/>
                  <a:gd name="T37" fmla="*/ 11 h 48"/>
                  <a:gd name="T38" fmla="*/ 38 w 64"/>
                  <a:gd name="T39" fmla="*/ 4 h 48"/>
                  <a:gd name="T40" fmla="*/ 52 w 64"/>
                  <a:gd name="T41" fmla="*/ 18 h 48"/>
                  <a:gd name="T42" fmla="*/ 52 w 64"/>
                  <a:gd name="T43" fmla="*/ 18 h 48"/>
                  <a:gd name="T44" fmla="*/ 52 w 64"/>
                  <a:gd name="T45" fmla="*/ 21 h 48"/>
                  <a:gd name="T46" fmla="*/ 54 w 64"/>
                  <a:gd name="T47" fmla="*/ 22 h 48"/>
                  <a:gd name="T48" fmla="*/ 60 w 64"/>
                  <a:gd name="T49" fmla="*/ 32 h 48"/>
                  <a:gd name="T50" fmla="*/ 48 w 64"/>
                  <a:gd name="T51" fmla="*/ 44 h 48"/>
                  <a:gd name="T52" fmla="*/ 48 w 64"/>
                  <a:gd name="T53" fmla="*/ 48 h 48"/>
                  <a:gd name="T54" fmla="*/ 64 w 64"/>
                  <a:gd name="T55" fmla="*/ 32 h 48"/>
                  <a:gd name="T56" fmla="*/ 56 w 64"/>
                  <a:gd name="T57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48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8"/>
                      <a:pt x="48" y="0"/>
                      <a:pt x="38" y="0"/>
                    </a:cubicBezTo>
                    <a:cubicBezTo>
                      <a:pt x="31" y="0"/>
                      <a:pt x="26" y="4"/>
                      <a:pt x="22" y="9"/>
                    </a:cubicBezTo>
                    <a:cubicBezTo>
                      <a:pt x="21" y="8"/>
                      <a:pt x="20" y="8"/>
                      <a:pt x="18" y="8"/>
                    </a:cubicBezTo>
                    <a:cubicBezTo>
                      <a:pt x="12" y="8"/>
                      <a:pt x="8" y="12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21"/>
                      <a:pt x="0" y="26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" y="44"/>
                      <a:pt x="4" y="39"/>
                      <a:pt x="4" y="32"/>
                    </a:cubicBezTo>
                    <a:cubicBezTo>
                      <a:pt x="4" y="28"/>
                      <a:pt x="6" y="24"/>
                      <a:pt x="10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5"/>
                      <a:pt x="15" y="12"/>
                      <a:pt x="18" y="12"/>
                    </a:cubicBezTo>
                    <a:cubicBezTo>
                      <a:pt x="19" y="12"/>
                      <a:pt x="20" y="12"/>
                      <a:pt x="21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7"/>
                      <a:pt x="33" y="4"/>
                      <a:pt x="38" y="4"/>
                    </a:cubicBezTo>
                    <a:cubicBezTo>
                      <a:pt x="46" y="4"/>
                      <a:pt x="52" y="10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8" y="24"/>
                      <a:pt x="60" y="28"/>
                      <a:pt x="60" y="32"/>
                    </a:cubicBezTo>
                    <a:cubicBezTo>
                      <a:pt x="60" y="39"/>
                      <a:pt x="55" y="44"/>
                      <a:pt x="48" y="44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7" y="48"/>
                      <a:pt x="64" y="41"/>
                      <a:pt x="64" y="32"/>
                    </a:cubicBezTo>
                    <a:cubicBezTo>
                      <a:pt x="64" y="26"/>
                      <a:pt x="61" y="21"/>
                      <a:pt x="5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sp>
          <p:nvSpPr>
            <p:cNvPr id="26" name="TextBox 24"/>
            <p:cNvSpPr txBox="1"/>
            <p:nvPr/>
          </p:nvSpPr>
          <p:spPr>
            <a:xfrm>
              <a:off x="3238425" y="3146271"/>
              <a:ext cx="881293" cy="300083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r>
                <a:rPr lang="en-US" altLang="zh-CN" sz="2665" b="1" dirty="0" err="1">
                  <a:solidFill>
                    <a:schemeClr val="bg1"/>
                  </a:solidFill>
                  <a:cs typeface="Montserrat" panose="00000500000000000000" charset="0"/>
                </a:rPr>
                <a:t>Bước</a:t>
              </a:r>
              <a:r>
                <a:rPr lang="en-US" altLang="zh-CN" sz="2665" b="1" dirty="0">
                  <a:solidFill>
                    <a:schemeClr val="bg1"/>
                  </a:solidFill>
                  <a:cs typeface="Montserrat" panose="00000500000000000000" charset="0"/>
                </a:rPr>
                <a:t> 3</a:t>
              </a:r>
              <a:endParaRPr lang="zh-CN" altLang="en-US" sz="2665" b="1" dirty="0">
                <a:solidFill>
                  <a:schemeClr val="bg1"/>
                </a:solidFill>
                <a:cs typeface="Montserrat" panose="00000500000000000000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67352" y="4529137"/>
            <a:ext cx="3322639" cy="944563"/>
            <a:chOff x="4114801" y="3745706"/>
            <a:chExt cx="2491979" cy="708422"/>
          </a:xfrm>
        </p:grpSpPr>
        <p:sp>
          <p:nvSpPr>
            <p:cNvPr id="9" name="Rectangle 7"/>
            <p:cNvSpPr/>
            <p:nvPr/>
          </p:nvSpPr>
          <p:spPr bwMode="auto">
            <a:xfrm>
              <a:off x="4437460" y="4237434"/>
              <a:ext cx="225029" cy="216694"/>
            </a:xfrm>
            <a:prstGeom prst="rect">
              <a:avLst/>
            </a:prstGeom>
            <a:gradFill flip="none" rotWithShape="1">
              <a:gsLst>
                <a:gs pos="46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ea typeface="Montserrat" panose="00000500000000000000" charset="0"/>
                <a:cs typeface="Montserrat" panose="00000500000000000000" charset="0"/>
              </a:endParaRPr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4114801" y="3745706"/>
              <a:ext cx="2491979" cy="661988"/>
              <a:chOff x="5486401" y="4994275"/>
              <a:chExt cx="3322638" cy="882650"/>
            </a:xfrm>
          </p:grpSpPr>
          <p:sp>
            <p:nvSpPr>
              <p:cNvPr id="42" name="Freeform: Shape 40"/>
              <p:cNvSpPr/>
              <p:nvPr/>
            </p:nvSpPr>
            <p:spPr bwMode="auto">
              <a:xfrm>
                <a:off x="5486401" y="4994275"/>
                <a:ext cx="3322638" cy="882650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43" name="Freeform: Shape 41"/>
              <p:cNvSpPr/>
              <p:nvPr/>
            </p:nvSpPr>
            <p:spPr bwMode="auto">
              <a:xfrm>
                <a:off x="5581651" y="50768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sp>
          <p:nvSpPr>
            <p:cNvPr id="27" name="TextBox 25"/>
            <p:cNvSpPr txBox="1"/>
            <p:nvPr/>
          </p:nvSpPr>
          <p:spPr>
            <a:xfrm>
              <a:off x="4781475" y="3929017"/>
              <a:ext cx="962099" cy="300083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r>
                <a:rPr lang="en-US" altLang="zh-CN" sz="2665" b="1" dirty="0" err="1">
                  <a:solidFill>
                    <a:schemeClr val="bg1"/>
                  </a:solidFill>
                  <a:cs typeface="Montserrat" panose="00000500000000000000" charset="0"/>
                </a:rPr>
                <a:t>Bước</a:t>
              </a:r>
              <a:r>
                <a:rPr lang="en-US" altLang="zh-CN" sz="2665" b="1" dirty="0">
                  <a:solidFill>
                    <a:schemeClr val="bg1"/>
                  </a:solidFill>
                  <a:cs typeface="Montserrat" panose="00000500000000000000" charset="0"/>
                </a:rPr>
                <a:t> 4</a:t>
              </a:r>
              <a:endParaRPr lang="zh-CN" altLang="en-US" sz="2665" b="1" dirty="0">
                <a:solidFill>
                  <a:schemeClr val="bg1"/>
                </a:solidFill>
                <a:cs typeface="Montserrat" panose="00000500000000000000" charset="0"/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4383252" y="3900150"/>
              <a:ext cx="369731" cy="361328"/>
              <a:chOff x="4913313" y="1749426"/>
              <a:chExt cx="558800" cy="546100"/>
            </a:xfrm>
            <a:solidFill>
              <a:schemeClr val="bg1"/>
            </a:solidFill>
          </p:grpSpPr>
          <p:sp>
            <p:nvSpPr>
              <p:cNvPr id="29" name="Freeform: Shape 27"/>
              <p:cNvSpPr/>
              <p:nvPr/>
            </p:nvSpPr>
            <p:spPr bwMode="auto">
              <a:xfrm>
                <a:off x="4913313" y="1795463"/>
                <a:ext cx="463550" cy="500063"/>
              </a:xfrm>
              <a:custGeom>
                <a:avLst/>
                <a:gdLst>
                  <a:gd name="T0" fmla="*/ 200 w 208"/>
                  <a:gd name="T1" fmla="*/ 224 h 224"/>
                  <a:gd name="T2" fmla="*/ 8 w 208"/>
                  <a:gd name="T3" fmla="*/ 224 h 224"/>
                  <a:gd name="T4" fmla="*/ 0 w 208"/>
                  <a:gd name="T5" fmla="*/ 216 h 224"/>
                  <a:gd name="T6" fmla="*/ 0 w 208"/>
                  <a:gd name="T7" fmla="*/ 8 h 224"/>
                  <a:gd name="T8" fmla="*/ 8 w 208"/>
                  <a:gd name="T9" fmla="*/ 0 h 224"/>
                  <a:gd name="T10" fmla="*/ 169 w 208"/>
                  <a:gd name="T11" fmla="*/ 0 h 224"/>
                  <a:gd name="T12" fmla="*/ 177 w 208"/>
                  <a:gd name="T13" fmla="*/ 8 h 224"/>
                  <a:gd name="T14" fmla="*/ 169 w 208"/>
                  <a:gd name="T15" fmla="*/ 16 h 224"/>
                  <a:gd name="T16" fmla="*/ 16 w 208"/>
                  <a:gd name="T17" fmla="*/ 16 h 224"/>
                  <a:gd name="T18" fmla="*/ 16 w 208"/>
                  <a:gd name="T19" fmla="*/ 208 h 224"/>
                  <a:gd name="T20" fmla="*/ 192 w 208"/>
                  <a:gd name="T21" fmla="*/ 208 h 224"/>
                  <a:gd name="T22" fmla="*/ 192 w 208"/>
                  <a:gd name="T23" fmla="*/ 90 h 224"/>
                  <a:gd name="T24" fmla="*/ 200 w 208"/>
                  <a:gd name="T25" fmla="*/ 82 h 224"/>
                  <a:gd name="T26" fmla="*/ 208 w 208"/>
                  <a:gd name="T27" fmla="*/ 90 h 224"/>
                  <a:gd name="T28" fmla="*/ 208 w 208"/>
                  <a:gd name="T29" fmla="*/ 216 h 224"/>
                  <a:gd name="T30" fmla="*/ 200 w 208"/>
                  <a:gd name="T3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224">
                    <a:moveTo>
                      <a:pt x="200" y="224"/>
                    </a:moveTo>
                    <a:cubicBezTo>
                      <a:pt x="8" y="224"/>
                      <a:pt x="8" y="224"/>
                      <a:pt x="8" y="224"/>
                    </a:cubicBezTo>
                    <a:cubicBezTo>
                      <a:pt x="4" y="224"/>
                      <a:pt x="0" y="220"/>
                      <a:pt x="0" y="2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4" y="0"/>
                      <a:pt x="177" y="4"/>
                      <a:pt x="177" y="8"/>
                    </a:cubicBezTo>
                    <a:cubicBezTo>
                      <a:pt x="177" y="12"/>
                      <a:pt x="174" y="16"/>
                      <a:pt x="169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85"/>
                      <a:pt x="196" y="82"/>
                      <a:pt x="200" y="82"/>
                    </a:cubicBezTo>
                    <a:cubicBezTo>
                      <a:pt x="204" y="82"/>
                      <a:pt x="208" y="85"/>
                      <a:pt x="208" y="90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20"/>
                      <a:pt x="204" y="224"/>
                      <a:pt x="20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0" name="Freeform: Shape 28"/>
              <p:cNvSpPr/>
              <p:nvPr/>
            </p:nvSpPr>
            <p:spPr bwMode="auto">
              <a:xfrm>
                <a:off x="5114925" y="1749426"/>
                <a:ext cx="357188" cy="354013"/>
              </a:xfrm>
              <a:custGeom>
                <a:avLst/>
                <a:gdLst>
                  <a:gd name="T0" fmla="*/ 6 w 160"/>
                  <a:gd name="T1" fmla="*/ 159 h 159"/>
                  <a:gd name="T2" fmla="*/ 2 w 160"/>
                  <a:gd name="T3" fmla="*/ 157 h 159"/>
                  <a:gd name="T4" fmla="*/ 1 w 160"/>
                  <a:gd name="T5" fmla="*/ 151 h 159"/>
                  <a:gd name="T6" fmla="*/ 14 w 160"/>
                  <a:gd name="T7" fmla="*/ 118 h 159"/>
                  <a:gd name="T8" fmla="*/ 16 w 160"/>
                  <a:gd name="T9" fmla="*/ 116 h 159"/>
                  <a:gd name="T10" fmla="*/ 127 w 160"/>
                  <a:gd name="T11" fmla="*/ 5 h 159"/>
                  <a:gd name="T12" fmla="*/ 139 w 160"/>
                  <a:gd name="T13" fmla="*/ 0 h 159"/>
                  <a:gd name="T14" fmla="*/ 158 w 160"/>
                  <a:gd name="T15" fmla="*/ 13 h 159"/>
                  <a:gd name="T16" fmla="*/ 154 w 160"/>
                  <a:gd name="T17" fmla="*/ 32 h 159"/>
                  <a:gd name="T18" fmla="*/ 43 w 160"/>
                  <a:gd name="T19" fmla="*/ 143 h 159"/>
                  <a:gd name="T20" fmla="*/ 41 w 160"/>
                  <a:gd name="T21" fmla="*/ 145 h 159"/>
                  <a:gd name="T22" fmla="*/ 8 w 160"/>
                  <a:gd name="T23" fmla="*/ 159 h 159"/>
                  <a:gd name="T24" fmla="*/ 6 w 160"/>
                  <a:gd name="T25" fmla="*/ 159 h 159"/>
                  <a:gd name="T26" fmla="*/ 25 w 160"/>
                  <a:gd name="T27" fmla="*/ 124 h 159"/>
                  <a:gd name="T28" fmla="*/ 18 w 160"/>
                  <a:gd name="T29" fmla="*/ 142 h 159"/>
                  <a:gd name="T30" fmla="*/ 35 w 160"/>
                  <a:gd name="T31" fmla="*/ 134 h 159"/>
                  <a:gd name="T32" fmla="*/ 145 w 160"/>
                  <a:gd name="T33" fmla="*/ 24 h 159"/>
                  <a:gd name="T34" fmla="*/ 146 w 160"/>
                  <a:gd name="T35" fmla="*/ 18 h 159"/>
                  <a:gd name="T36" fmla="*/ 139 w 160"/>
                  <a:gd name="T37" fmla="*/ 12 h 159"/>
                  <a:gd name="T38" fmla="*/ 135 w 160"/>
                  <a:gd name="T39" fmla="*/ 14 h 159"/>
                  <a:gd name="T40" fmla="*/ 25 w 160"/>
                  <a:gd name="T41" fmla="*/ 1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159">
                    <a:moveTo>
                      <a:pt x="6" y="159"/>
                    </a:moveTo>
                    <a:cubicBezTo>
                      <a:pt x="5" y="159"/>
                      <a:pt x="3" y="158"/>
                      <a:pt x="2" y="157"/>
                    </a:cubicBezTo>
                    <a:cubicBezTo>
                      <a:pt x="0" y="156"/>
                      <a:pt x="0" y="153"/>
                      <a:pt x="1" y="151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5" y="117"/>
                      <a:pt x="16" y="116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30" y="2"/>
                      <a:pt x="134" y="0"/>
                      <a:pt x="139" y="0"/>
                    </a:cubicBezTo>
                    <a:cubicBezTo>
                      <a:pt x="147" y="0"/>
                      <a:pt x="154" y="6"/>
                      <a:pt x="158" y="13"/>
                    </a:cubicBezTo>
                    <a:cubicBezTo>
                      <a:pt x="160" y="20"/>
                      <a:pt x="159" y="27"/>
                      <a:pt x="154" y="32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4"/>
                      <a:pt x="42" y="144"/>
                      <a:pt x="41" y="145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7" y="159"/>
                      <a:pt x="6" y="159"/>
                    </a:cubicBezTo>
                    <a:close/>
                    <a:moveTo>
                      <a:pt x="25" y="124"/>
                    </a:moveTo>
                    <a:cubicBezTo>
                      <a:pt x="18" y="142"/>
                      <a:pt x="18" y="142"/>
                      <a:pt x="18" y="142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3"/>
                      <a:pt x="148" y="21"/>
                      <a:pt x="146" y="18"/>
                    </a:cubicBezTo>
                    <a:cubicBezTo>
                      <a:pt x="145" y="15"/>
                      <a:pt x="142" y="12"/>
                      <a:pt x="139" y="12"/>
                    </a:cubicBezTo>
                    <a:cubicBezTo>
                      <a:pt x="138" y="12"/>
                      <a:pt x="136" y="13"/>
                      <a:pt x="135" y="14"/>
                    </a:cubicBezTo>
                    <a:lnTo>
                      <a:pt x="25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1" name="Freeform: Shape 29"/>
              <p:cNvSpPr/>
              <p:nvPr/>
            </p:nvSpPr>
            <p:spPr bwMode="auto">
              <a:xfrm>
                <a:off x="5367338" y="1790701"/>
                <a:ext cx="60325" cy="60325"/>
              </a:xfrm>
              <a:custGeom>
                <a:avLst/>
                <a:gdLst>
                  <a:gd name="T0" fmla="*/ 27 w 38"/>
                  <a:gd name="T1" fmla="*/ 38 h 38"/>
                  <a:gd name="T2" fmla="*/ 0 w 38"/>
                  <a:gd name="T3" fmla="*/ 13 h 38"/>
                  <a:gd name="T4" fmla="*/ 12 w 38"/>
                  <a:gd name="T5" fmla="*/ 0 h 38"/>
                  <a:gd name="T6" fmla="*/ 38 w 38"/>
                  <a:gd name="T7" fmla="*/ 27 h 38"/>
                  <a:gd name="T8" fmla="*/ 27 w 38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27" y="38"/>
                    </a:moveTo>
                    <a:lnTo>
                      <a:pt x="0" y="13"/>
                    </a:lnTo>
                    <a:lnTo>
                      <a:pt x="12" y="0"/>
                    </a:lnTo>
                    <a:lnTo>
                      <a:pt x="38" y="27"/>
                    </a:lnTo>
                    <a:lnTo>
                      <a:pt x="27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</p:grpSp>
      <p:grpSp>
        <p:nvGrpSpPr>
          <p:cNvPr id="57" name="组合 48">
            <a:extLst>
              <a:ext uri="{FF2B5EF4-FFF2-40B4-BE49-F238E27FC236}">
                <a16:creationId xmlns:a16="http://schemas.microsoft.com/office/drawing/2014/main" id="{13C76F84-D346-4DBF-BD0D-BF5809235CB4}"/>
              </a:ext>
            </a:extLst>
          </p:cNvPr>
          <p:cNvGrpSpPr/>
          <p:nvPr/>
        </p:nvGrpSpPr>
        <p:grpSpPr>
          <a:xfrm>
            <a:off x="3474245" y="5662521"/>
            <a:ext cx="3324225" cy="884239"/>
            <a:chOff x="2620566" y="1296590"/>
            <a:chExt cx="2493169" cy="663179"/>
          </a:xfrm>
        </p:grpSpPr>
        <p:grpSp>
          <p:nvGrpSpPr>
            <p:cNvPr id="58" name="Group 9">
              <a:extLst>
                <a:ext uri="{FF2B5EF4-FFF2-40B4-BE49-F238E27FC236}">
                  <a16:creationId xmlns:a16="http://schemas.microsoft.com/office/drawing/2014/main" id="{D6C8C51B-D378-44B8-8BB1-6DA7B563F7F4}"/>
                </a:ext>
              </a:extLst>
            </p:cNvPr>
            <p:cNvGrpSpPr/>
            <p:nvPr/>
          </p:nvGrpSpPr>
          <p:grpSpPr>
            <a:xfrm>
              <a:off x="2620566" y="1296590"/>
              <a:ext cx="2493169" cy="663179"/>
              <a:chOff x="3494088" y="1728788"/>
              <a:chExt cx="3324225" cy="884238"/>
            </a:xfrm>
          </p:grpSpPr>
          <p:sp>
            <p:nvSpPr>
              <p:cNvPr id="63" name="Freeform: Shape 38">
                <a:extLst>
                  <a:ext uri="{FF2B5EF4-FFF2-40B4-BE49-F238E27FC236}">
                    <a16:creationId xmlns:a16="http://schemas.microsoft.com/office/drawing/2014/main" id="{13EE8F5E-0D8B-4886-9B71-C271BA771655}"/>
                  </a:ext>
                </a:extLst>
              </p:cNvPr>
              <p:cNvSpPr/>
              <p:nvPr/>
            </p:nvSpPr>
            <p:spPr bwMode="auto">
              <a:xfrm>
                <a:off x="3494088" y="1728788"/>
                <a:ext cx="3324225" cy="884238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64" name="Freeform: Shape 39">
                <a:extLst>
                  <a:ext uri="{FF2B5EF4-FFF2-40B4-BE49-F238E27FC236}">
                    <a16:creationId xmlns:a16="http://schemas.microsoft.com/office/drawing/2014/main" id="{09C5336A-8F0D-4984-AC5B-7850C56F71B4}"/>
                  </a:ext>
                </a:extLst>
              </p:cNvPr>
              <p:cNvSpPr/>
              <p:nvPr/>
            </p:nvSpPr>
            <p:spPr bwMode="auto">
              <a:xfrm>
                <a:off x="3590926" y="18129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sp>
          <p:nvSpPr>
            <p:cNvPr id="59" name="TextBox 13">
              <a:extLst>
                <a:ext uri="{FF2B5EF4-FFF2-40B4-BE49-F238E27FC236}">
                  <a16:creationId xmlns:a16="http://schemas.microsoft.com/office/drawing/2014/main" id="{557AA983-389B-4D08-BF14-C48EE23737BB}"/>
                </a:ext>
              </a:extLst>
            </p:cNvPr>
            <p:cNvSpPr txBox="1"/>
            <p:nvPr/>
          </p:nvSpPr>
          <p:spPr>
            <a:xfrm>
              <a:off x="3362250" y="1488921"/>
              <a:ext cx="1209749" cy="300083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r>
                <a:rPr lang="en-US" altLang="zh-CN" sz="2665" b="1" dirty="0" err="1">
                  <a:solidFill>
                    <a:schemeClr val="bg1"/>
                  </a:solidFill>
                  <a:cs typeface="Montserrat" panose="00000500000000000000" charset="0"/>
                </a:rPr>
                <a:t>Bước</a:t>
              </a:r>
              <a:r>
                <a:rPr lang="en-US" altLang="zh-CN" sz="2665" b="1" dirty="0">
                  <a:solidFill>
                    <a:schemeClr val="bg1"/>
                  </a:solidFill>
                  <a:cs typeface="Montserrat" panose="00000500000000000000" charset="0"/>
                </a:rPr>
                <a:t> 5</a:t>
              </a:r>
              <a:endParaRPr lang="zh-CN" altLang="en-US" sz="2665" b="1" dirty="0">
                <a:solidFill>
                  <a:schemeClr val="bg1"/>
                </a:solidFill>
                <a:cs typeface="Montserrat" panose="00000500000000000000" charset="0"/>
              </a:endParaRPr>
            </a:p>
          </p:txBody>
        </p:sp>
        <p:grpSp>
          <p:nvGrpSpPr>
            <p:cNvPr id="60" name="Group 14">
              <a:extLst>
                <a:ext uri="{FF2B5EF4-FFF2-40B4-BE49-F238E27FC236}">
                  <a16:creationId xmlns:a16="http://schemas.microsoft.com/office/drawing/2014/main" id="{A92C3566-9DDA-4AE8-8D33-7CF3A44DB779}"/>
                </a:ext>
              </a:extLst>
            </p:cNvPr>
            <p:cNvGrpSpPr/>
            <p:nvPr/>
          </p:nvGrpSpPr>
          <p:grpSpPr>
            <a:xfrm>
              <a:off x="2938697" y="1485899"/>
              <a:ext cx="347429" cy="302488"/>
              <a:chOff x="1482726" y="3625850"/>
              <a:chExt cx="319088" cy="277813"/>
            </a:xfrm>
            <a:solidFill>
              <a:schemeClr val="bg1"/>
            </a:solidFill>
          </p:grpSpPr>
          <p:sp>
            <p:nvSpPr>
              <p:cNvPr id="61" name="Freeform: Shape 34">
                <a:extLst>
                  <a:ext uri="{FF2B5EF4-FFF2-40B4-BE49-F238E27FC236}">
                    <a16:creationId xmlns:a16="http://schemas.microsoft.com/office/drawing/2014/main" id="{2299C02B-FFC7-4BCE-8098-C17F0AD10DF3}"/>
                  </a:ext>
                </a:extLst>
              </p:cNvPr>
              <p:cNvSpPr/>
              <p:nvPr/>
            </p:nvSpPr>
            <p:spPr bwMode="auto">
              <a:xfrm>
                <a:off x="1482726" y="3625850"/>
                <a:ext cx="319088" cy="277813"/>
              </a:xfrm>
              <a:custGeom>
                <a:avLst/>
                <a:gdLst>
                  <a:gd name="T0" fmla="*/ 108 w 120"/>
                  <a:gd name="T1" fmla="*/ 0 h 104"/>
                  <a:gd name="T2" fmla="*/ 12 w 120"/>
                  <a:gd name="T3" fmla="*/ 0 h 104"/>
                  <a:gd name="T4" fmla="*/ 0 w 120"/>
                  <a:gd name="T5" fmla="*/ 12 h 104"/>
                  <a:gd name="T6" fmla="*/ 0 w 120"/>
                  <a:gd name="T7" fmla="*/ 16 h 104"/>
                  <a:gd name="T8" fmla="*/ 8 w 120"/>
                  <a:gd name="T9" fmla="*/ 27 h 104"/>
                  <a:gd name="T10" fmla="*/ 8 w 120"/>
                  <a:gd name="T11" fmla="*/ 96 h 104"/>
                  <a:gd name="T12" fmla="*/ 16 w 120"/>
                  <a:gd name="T13" fmla="*/ 104 h 104"/>
                  <a:gd name="T14" fmla="*/ 104 w 120"/>
                  <a:gd name="T15" fmla="*/ 104 h 104"/>
                  <a:gd name="T16" fmla="*/ 112 w 120"/>
                  <a:gd name="T17" fmla="*/ 96 h 104"/>
                  <a:gd name="T18" fmla="*/ 112 w 120"/>
                  <a:gd name="T19" fmla="*/ 27 h 104"/>
                  <a:gd name="T20" fmla="*/ 120 w 120"/>
                  <a:gd name="T21" fmla="*/ 16 h 104"/>
                  <a:gd name="T22" fmla="*/ 120 w 120"/>
                  <a:gd name="T23" fmla="*/ 12 h 104"/>
                  <a:gd name="T24" fmla="*/ 108 w 120"/>
                  <a:gd name="T25" fmla="*/ 0 h 104"/>
                  <a:gd name="T26" fmla="*/ 8 w 120"/>
                  <a:gd name="T27" fmla="*/ 12 h 104"/>
                  <a:gd name="T28" fmla="*/ 12 w 120"/>
                  <a:gd name="T29" fmla="*/ 8 h 104"/>
                  <a:gd name="T30" fmla="*/ 108 w 120"/>
                  <a:gd name="T31" fmla="*/ 8 h 104"/>
                  <a:gd name="T32" fmla="*/ 112 w 120"/>
                  <a:gd name="T33" fmla="*/ 12 h 104"/>
                  <a:gd name="T34" fmla="*/ 112 w 120"/>
                  <a:gd name="T35" fmla="*/ 16 h 104"/>
                  <a:gd name="T36" fmla="*/ 108 w 120"/>
                  <a:gd name="T37" fmla="*/ 20 h 104"/>
                  <a:gd name="T38" fmla="*/ 108 w 120"/>
                  <a:gd name="T39" fmla="*/ 20 h 104"/>
                  <a:gd name="T40" fmla="*/ 12 w 120"/>
                  <a:gd name="T41" fmla="*/ 20 h 104"/>
                  <a:gd name="T42" fmla="*/ 12 w 120"/>
                  <a:gd name="T43" fmla="*/ 20 h 104"/>
                  <a:gd name="T44" fmla="*/ 8 w 120"/>
                  <a:gd name="T45" fmla="*/ 16 h 104"/>
                  <a:gd name="T46" fmla="*/ 8 w 120"/>
                  <a:gd name="T47" fmla="*/ 12 h 104"/>
                  <a:gd name="T48" fmla="*/ 16 w 120"/>
                  <a:gd name="T49" fmla="*/ 96 h 104"/>
                  <a:gd name="T50" fmla="*/ 16 w 120"/>
                  <a:gd name="T51" fmla="*/ 28 h 104"/>
                  <a:gd name="T52" fmla="*/ 104 w 120"/>
                  <a:gd name="T53" fmla="*/ 28 h 104"/>
                  <a:gd name="T54" fmla="*/ 104 w 120"/>
                  <a:gd name="T55" fmla="*/ 96 h 104"/>
                  <a:gd name="T56" fmla="*/ 16 w 120"/>
                  <a:gd name="T57" fmla="*/ 9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104">
                    <a:moveTo>
                      <a:pt x="10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1"/>
                      <a:pt x="3" y="26"/>
                      <a:pt x="8" y="27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8" y="100"/>
                      <a:pt x="12" y="104"/>
                      <a:pt x="16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8" y="104"/>
                      <a:pt x="112" y="100"/>
                      <a:pt x="112" y="9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7" y="26"/>
                      <a:pt x="120" y="21"/>
                      <a:pt x="120" y="16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5"/>
                      <a:pt x="115" y="0"/>
                      <a:pt x="108" y="0"/>
                    </a:cubicBezTo>
                    <a:close/>
                    <a:moveTo>
                      <a:pt x="8" y="12"/>
                    </a:moveTo>
                    <a:cubicBezTo>
                      <a:pt x="8" y="10"/>
                      <a:pt x="10" y="8"/>
                      <a:pt x="12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10" y="8"/>
                      <a:pt x="112" y="10"/>
                      <a:pt x="112" y="12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12" y="18"/>
                      <a:pt x="110" y="20"/>
                      <a:pt x="108" y="20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20"/>
                      <a:pt x="8" y="18"/>
                      <a:pt x="8" y="16"/>
                    </a:cubicBezTo>
                    <a:lnTo>
                      <a:pt x="8" y="12"/>
                    </a:lnTo>
                    <a:close/>
                    <a:moveTo>
                      <a:pt x="16" y="96"/>
                    </a:moveTo>
                    <a:cubicBezTo>
                      <a:pt x="16" y="28"/>
                      <a:pt x="16" y="28"/>
                      <a:pt x="16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96"/>
                      <a:pt x="104" y="96"/>
                      <a:pt x="104" y="96"/>
                    </a:cubicBezTo>
                    <a:lnTo>
                      <a:pt x="16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62" name="Freeform: Shape 35">
                <a:extLst>
                  <a:ext uri="{FF2B5EF4-FFF2-40B4-BE49-F238E27FC236}">
                    <a16:creationId xmlns:a16="http://schemas.microsoft.com/office/drawing/2014/main" id="{1966A199-0D16-4116-8B3A-E6E6A368E598}"/>
                  </a:ext>
                </a:extLst>
              </p:cNvPr>
              <p:cNvSpPr/>
              <p:nvPr/>
            </p:nvSpPr>
            <p:spPr bwMode="auto">
              <a:xfrm>
                <a:off x="1600201" y="3732213"/>
                <a:ext cx="84138" cy="22225"/>
              </a:xfrm>
              <a:custGeom>
                <a:avLst/>
                <a:gdLst>
                  <a:gd name="T0" fmla="*/ 28 w 32"/>
                  <a:gd name="T1" fmla="*/ 0 h 8"/>
                  <a:gd name="T2" fmla="*/ 4 w 32"/>
                  <a:gd name="T3" fmla="*/ 0 h 8"/>
                  <a:gd name="T4" fmla="*/ 0 w 32"/>
                  <a:gd name="T5" fmla="*/ 4 h 8"/>
                  <a:gd name="T6" fmla="*/ 4 w 32"/>
                  <a:gd name="T7" fmla="*/ 8 h 8"/>
                  <a:gd name="T8" fmla="*/ 28 w 32"/>
                  <a:gd name="T9" fmla="*/ 8 h 8"/>
                  <a:gd name="T10" fmla="*/ 32 w 32"/>
                  <a:gd name="T11" fmla="*/ 4 h 8"/>
                  <a:gd name="T12" fmla="*/ 28 w 3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0" y="8"/>
                      <a:pt x="32" y="6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558038B-CA36-485D-BC3B-85AAB9BDEA4E}"/>
              </a:ext>
            </a:extLst>
          </p:cNvPr>
          <p:cNvSpPr txBox="1"/>
          <p:nvPr/>
        </p:nvSpPr>
        <p:spPr>
          <a:xfrm>
            <a:off x="6611352" y="1362594"/>
            <a:ext cx="4672220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800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BD99E5-821C-412A-A7E8-60C45E163863}"/>
              </a:ext>
            </a:extLst>
          </p:cNvPr>
          <p:cNvSpPr txBox="1"/>
          <p:nvPr/>
        </p:nvSpPr>
        <p:spPr>
          <a:xfrm>
            <a:off x="246982" y="2308223"/>
            <a:ext cx="48327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mol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800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26677E5-04BE-4E19-87DF-1D6B2DD0C55A}"/>
              </a:ext>
            </a:extLst>
          </p:cNvPr>
          <p:cNvSpPr txBox="1"/>
          <p:nvPr/>
        </p:nvSpPr>
        <p:spPr>
          <a:xfrm>
            <a:off x="7118787" y="3442404"/>
            <a:ext cx="4749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mol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mol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7982B5-7363-4431-A895-596DAF482A1D}"/>
              </a:ext>
            </a:extLst>
          </p:cNvPr>
          <p:cNvSpPr txBox="1"/>
          <p:nvPr/>
        </p:nvSpPr>
        <p:spPr>
          <a:xfrm>
            <a:off x="853635" y="4601209"/>
            <a:ext cx="4226092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x:y:z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8E949F-9193-4417-B604-C26A048FF682}"/>
              </a:ext>
            </a:extLst>
          </p:cNvPr>
          <p:cNvSpPr txBox="1"/>
          <p:nvPr/>
        </p:nvSpPr>
        <p:spPr>
          <a:xfrm>
            <a:off x="7074402" y="5854981"/>
            <a:ext cx="4374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CTHH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4A942E-12CB-44EB-835B-E343D04918F5}"/>
              </a:ext>
            </a:extLst>
          </p:cNvPr>
          <p:cNvSpPr txBox="1"/>
          <p:nvPr/>
        </p:nvSpPr>
        <p:spPr>
          <a:xfrm>
            <a:off x="48315" y="150573"/>
            <a:ext cx="1207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XÁC ĐỊNH CTHH CỦA HỢP CHẤT KHI BIẾT THÀNH PHẦN NGUYÊN TỐ</a:t>
            </a:r>
          </a:p>
        </p:txBody>
      </p:sp>
    </p:spTree>
    <p:extLst>
      <p:ext uri="{BB962C8B-B14F-4D97-AF65-F5344CB8AC3E}">
        <p14:creationId xmlns:p14="http://schemas.microsoft.com/office/powerpoint/2010/main" val="49874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59DCC4-E5C6-4FB7-8963-5E11F953BAD0}"/>
              </a:ext>
            </a:extLst>
          </p:cNvPr>
          <p:cNvSpPr txBox="1"/>
          <p:nvPr/>
        </p:nvSpPr>
        <p:spPr>
          <a:xfrm>
            <a:off x="3143250" y="762000"/>
            <a:ext cx="553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HƯỚNG DẪN VỀ NHÀ</a:t>
            </a: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id="{84A5998A-7590-42D3-885A-3483BC11218D}"/>
              </a:ext>
            </a:extLst>
          </p:cNvPr>
          <p:cNvGrpSpPr/>
          <p:nvPr/>
        </p:nvGrpSpPr>
        <p:grpSpPr>
          <a:xfrm>
            <a:off x="1886655" y="2325046"/>
            <a:ext cx="1791733" cy="1218639"/>
            <a:chOff x="1533958" y="2724679"/>
            <a:chExt cx="1792053" cy="1218920"/>
          </a:xfrm>
          <a:solidFill>
            <a:srgbClr val="0070C0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91350EA-B096-4EB5-9E75-387FE491DC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33958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6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EAC375-BAD1-4B10-B6B8-7847DB561307}"/>
                </a:ext>
              </a:extLst>
            </p:cNvPr>
            <p:cNvSpPr txBox="1"/>
            <p:nvPr/>
          </p:nvSpPr>
          <p:spPr>
            <a:xfrm>
              <a:off x="2061029" y="2939449"/>
              <a:ext cx="733025" cy="70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01</a:t>
              </a:r>
              <a:endParaRPr lang="zh-CN" altLang="en-US" sz="40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6" name="组合 13">
            <a:extLst>
              <a:ext uri="{FF2B5EF4-FFF2-40B4-BE49-F238E27FC236}">
                <a16:creationId xmlns:a16="http://schemas.microsoft.com/office/drawing/2014/main" id="{40E1E546-CFD3-42BD-98C6-89F00BE19633}"/>
              </a:ext>
            </a:extLst>
          </p:cNvPr>
          <p:cNvGrpSpPr/>
          <p:nvPr/>
        </p:nvGrpSpPr>
        <p:grpSpPr>
          <a:xfrm>
            <a:off x="946058" y="3908771"/>
            <a:ext cx="3661630" cy="1777765"/>
            <a:chOff x="1126654" y="4156333"/>
            <a:chExt cx="2601772" cy="2683153"/>
          </a:xfrm>
        </p:grpSpPr>
        <p:sp>
          <p:nvSpPr>
            <p:cNvPr id="7" name="圆角矩形 14">
              <a:extLst>
                <a:ext uri="{FF2B5EF4-FFF2-40B4-BE49-F238E27FC236}">
                  <a16:creationId xmlns:a16="http://schemas.microsoft.com/office/drawing/2014/main" id="{EB54C5EE-A165-466F-A294-50048092F8AE}"/>
                </a:ext>
              </a:extLst>
            </p:cNvPr>
            <p:cNvSpPr/>
            <p:nvPr/>
          </p:nvSpPr>
          <p:spPr>
            <a:xfrm>
              <a:off x="1126654" y="4156333"/>
              <a:ext cx="2601772" cy="2683153"/>
            </a:xfrm>
            <a:prstGeom prst="roundRect">
              <a:avLst>
                <a:gd name="adj" fmla="val 25145"/>
              </a:avLst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B17DE2-0DD9-4303-A254-ED48E56640F0}"/>
                </a:ext>
              </a:extLst>
            </p:cNvPr>
            <p:cNvSpPr txBox="1"/>
            <p:nvPr/>
          </p:nvSpPr>
          <p:spPr>
            <a:xfrm>
              <a:off x="1302585" y="4350880"/>
              <a:ext cx="2182473" cy="2369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Ôn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lại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các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công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thức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chuyển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đổi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giữa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khối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lượng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,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lượng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chất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và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thể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tích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.</a:t>
              </a:r>
            </a:p>
          </p:txBody>
        </p:sp>
      </p:grpSp>
      <p:grpSp>
        <p:nvGrpSpPr>
          <p:cNvPr id="9" name="组合 19">
            <a:extLst>
              <a:ext uri="{FF2B5EF4-FFF2-40B4-BE49-F238E27FC236}">
                <a16:creationId xmlns:a16="http://schemas.microsoft.com/office/drawing/2014/main" id="{B471271A-C721-4C57-8632-FC37DDE78E39}"/>
              </a:ext>
            </a:extLst>
          </p:cNvPr>
          <p:cNvGrpSpPr/>
          <p:nvPr/>
        </p:nvGrpSpPr>
        <p:grpSpPr>
          <a:xfrm>
            <a:off x="4265185" y="3908770"/>
            <a:ext cx="3661630" cy="1777765"/>
            <a:chOff x="6052133" y="4156333"/>
            <a:chExt cx="2601772" cy="1959084"/>
          </a:xfrm>
        </p:grpSpPr>
        <p:sp>
          <p:nvSpPr>
            <p:cNvPr id="10" name="圆角矩形 20">
              <a:extLst>
                <a:ext uri="{FF2B5EF4-FFF2-40B4-BE49-F238E27FC236}">
                  <a16:creationId xmlns:a16="http://schemas.microsoft.com/office/drawing/2014/main" id="{E0A26415-7374-4DDB-9A6C-B976C59CE31D}"/>
                </a:ext>
              </a:extLst>
            </p:cNvPr>
            <p:cNvSpPr/>
            <p:nvPr/>
          </p:nvSpPr>
          <p:spPr>
            <a:xfrm>
              <a:off x="6052133" y="4156333"/>
              <a:ext cx="2601772" cy="1959084"/>
            </a:xfrm>
            <a:prstGeom prst="roundRect">
              <a:avLst>
                <a:gd name="adj" fmla="val 26171"/>
              </a:avLst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71FCD3-9015-4070-9EC6-337CA6A47408}"/>
                </a:ext>
              </a:extLst>
            </p:cNvPr>
            <p:cNvSpPr txBox="1"/>
            <p:nvPr/>
          </p:nvSpPr>
          <p:spPr>
            <a:xfrm>
              <a:off x="6403990" y="4492714"/>
              <a:ext cx="1898056" cy="915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Làm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các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bài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tập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:</a:t>
              </a:r>
            </a:p>
            <a:p>
              <a:pPr algn="ct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1-5 SGK/71</a:t>
              </a:r>
            </a:p>
          </p:txBody>
        </p:sp>
      </p:grpSp>
      <p:grpSp>
        <p:nvGrpSpPr>
          <p:cNvPr id="12" name="组合 28">
            <a:extLst>
              <a:ext uri="{FF2B5EF4-FFF2-40B4-BE49-F238E27FC236}">
                <a16:creationId xmlns:a16="http://schemas.microsoft.com/office/drawing/2014/main" id="{8227460D-D5CF-457D-B87B-8765E74B9FA6}"/>
              </a:ext>
            </a:extLst>
          </p:cNvPr>
          <p:cNvGrpSpPr/>
          <p:nvPr/>
        </p:nvGrpSpPr>
        <p:grpSpPr>
          <a:xfrm>
            <a:off x="5200893" y="2325046"/>
            <a:ext cx="1791733" cy="1218639"/>
            <a:chOff x="6454547" y="2724679"/>
            <a:chExt cx="1792053" cy="1218920"/>
          </a:xfrm>
          <a:solidFill>
            <a:srgbClr val="0070C0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C677398-02E6-4459-88DF-469E10ABE3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4547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6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8614FA-03BA-46FD-8501-ABECF177E0DF}"/>
                </a:ext>
              </a:extLst>
            </p:cNvPr>
            <p:cNvSpPr txBox="1"/>
            <p:nvPr/>
          </p:nvSpPr>
          <p:spPr>
            <a:xfrm>
              <a:off x="6935204" y="2939449"/>
              <a:ext cx="835634" cy="70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15" name="组合 22">
            <a:extLst>
              <a:ext uri="{FF2B5EF4-FFF2-40B4-BE49-F238E27FC236}">
                <a16:creationId xmlns:a16="http://schemas.microsoft.com/office/drawing/2014/main" id="{779CB48A-2A90-473B-A871-82E208AA26FA}"/>
              </a:ext>
            </a:extLst>
          </p:cNvPr>
          <p:cNvGrpSpPr/>
          <p:nvPr/>
        </p:nvGrpSpPr>
        <p:grpSpPr>
          <a:xfrm>
            <a:off x="7584312" y="3908770"/>
            <a:ext cx="3661630" cy="1777765"/>
            <a:chOff x="8514872" y="4156333"/>
            <a:chExt cx="2601772" cy="1778177"/>
          </a:xfrm>
        </p:grpSpPr>
        <p:sp>
          <p:nvSpPr>
            <p:cNvPr id="16" name="圆角矩形 23">
              <a:extLst>
                <a:ext uri="{FF2B5EF4-FFF2-40B4-BE49-F238E27FC236}">
                  <a16:creationId xmlns:a16="http://schemas.microsoft.com/office/drawing/2014/main" id="{85C568E2-B20D-4F91-9772-FEF7EC680703}"/>
                </a:ext>
              </a:extLst>
            </p:cNvPr>
            <p:cNvSpPr/>
            <p:nvPr/>
          </p:nvSpPr>
          <p:spPr>
            <a:xfrm>
              <a:off x="8514872" y="4156333"/>
              <a:ext cx="2601772" cy="1778177"/>
            </a:xfrm>
            <a:prstGeom prst="roundRect">
              <a:avLst>
                <a:gd name="adj" fmla="val 24282"/>
              </a:avLst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E42F38-5C74-40A4-8FCE-A6A38B57C10F}"/>
                </a:ext>
              </a:extLst>
            </p:cNvPr>
            <p:cNvSpPr txBox="1"/>
            <p:nvPr/>
          </p:nvSpPr>
          <p:spPr>
            <a:xfrm>
              <a:off x="8866729" y="4492714"/>
              <a:ext cx="1898056" cy="83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Tìm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hiểu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các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bước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tính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theo</a:t>
              </a: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rPr>
                <a:t> PTHH.</a:t>
              </a:r>
            </a:p>
          </p:txBody>
        </p:sp>
      </p:grpSp>
      <p:grpSp>
        <p:nvGrpSpPr>
          <p:cNvPr id="18" name="组合 31">
            <a:extLst>
              <a:ext uri="{FF2B5EF4-FFF2-40B4-BE49-F238E27FC236}">
                <a16:creationId xmlns:a16="http://schemas.microsoft.com/office/drawing/2014/main" id="{9BC2C76A-3834-4B32-8A95-327CD68109CA}"/>
              </a:ext>
            </a:extLst>
          </p:cNvPr>
          <p:cNvGrpSpPr/>
          <p:nvPr/>
        </p:nvGrpSpPr>
        <p:grpSpPr>
          <a:xfrm>
            <a:off x="8520021" y="2325046"/>
            <a:ext cx="1791733" cy="1218639"/>
            <a:chOff x="8917286" y="2724679"/>
            <a:chExt cx="1792053" cy="1218920"/>
          </a:xfrm>
          <a:solidFill>
            <a:srgbClr val="0070C0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30EFBAB-2CD0-4A76-B01A-147B9A4245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17286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6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216F17-A110-4015-BD9D-784A191B1338}"/>
                </a:ext>
              </a:extLst>
            </p:cNvPr>
            <p:cNvSpPr txBox="1"/>
            <p:nvPr/>
          </p:nvSpPr>
          <p:spPr>
            <a:xfrm>
              <a:off x="9397941" y="2939449"/>
              <a:ext cx="835635" cy="70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03</a:t>
              </a:r>
              <a:endParaRPr lang="zh-CN" altLang="en-US" sz="40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8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66600" y="2891897"/>
            <a:ext cx="8658799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5EB783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C77767-2C0E-41AF-A429-8359501F4FCA}"/>
              </a:ext>
            </a:extLst>
          </p:cNvPr>
          <p:cNvSpPr txBox="1"/>
          <p:nvPr/>
        </p:nvSpPr>
        <p:spPr>
          <a:xfrm>
            <a:off x="2555240" y="309880"/>
            <a:ext cx="7442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E5AC3C"/>
                </a:solidFill>
                <a:latin typeface="+mj-lt"/>
                <a:ea typeface="Barlow Condensed" panose="00000506000000000000" charset="0"/>
                <a:cs typeface="Barlow Condensed" panose="00000506000000000000" charset="0"/>
              </a:rPr>
              <a:t>KIỂM TRA BÀI CŨ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9AB7C-D615-4ED3-ABB5-2BB9570DA7F7}"/>
              </a:ext>
            </a:extLst>
          </p:cNvPr>
          <p:cNvSpPr txBox="1"/>
          <p:nvPr/>
        </p:nvSpPr>
        <p:spPr>
          <a:xfrm>
            <a:off x="708660" y="1461122"/>
            <a:ext cx="11135360" cy="71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37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nl-NL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  <a:r>
              <a:rPr lang="en-US" sz="3733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733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ECD777-823A-41B7-AEE0-C999B344A381}"/>
              </a:ext>
            </a:extLst>
          </p:cNvPr>
          <p:cNvSpPr/>
          <p:nvPr/>
        </p:nvSpPr>
        <p:spPr>
          <a:xfrm>
            <a:off x="2120619" y="2847182"/>
            <a:ext cx="372138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0,39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2E0DA2-EF63-4F9F-A143-E79E8C1DEFDB}"/>
              </a:ext>
            </a:extLst>
          </p:cNvPr>
          <p:cNvSpPr/>
          <p:nvPr/>
        </p:nvSpPr>
        <p:spPr>
          <a:xfrm>
            <a:off x="7818120" y="2770731"/>
            <a:ext cx="379476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0,79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E458CE-1E8A-4D4E-883F-CA798BAFE577}"/>
              </a:ext>
            </a:extLst>
          </p:cNvPr>
          <p:cNvSpPr/>
          <p:nvPr/>
        </p:nvSpPr>
        <p:spPr>
          <a:xfrm>
            <a:off x="2120619" y="4246542"/>
            <a:ext cx="3721379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70CB49-0EB2-4D44-876B-578362FACE6E}"/>
              </a:ext>
            </a:extLst>
          </p:cNvPr>
          <p:cNvSpPr/>
          <p:nvPr/>
        </p:nvSpPr>
        <p:spPr>
          <a:xfrm>
            <a:off x="7818120" y="4238982"/>
            <a:ext cx="379476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CCC4BD-E99E-4509-8B58-6B361C078107}"/>
              </a:ext>
            </a:extLst>
          </p:cNvPr>
          <p:cNvGrpSpPr/>
          <p:nvPr/>
        </p:nvGrpSpPr>
        <p:grpSpPr>
          <a:xfrm>
            <a:off x="1047725" y="2646468"/>
            <a:ext cx="746200" cy="929641"/>
            <a:chOff x="1144560" y="2517692"/>
            <a:chExt cx="1064680" cy="1207554"/>
          </a:xfrm>
        </p:grpSpPr>
        <p:grpSp>
          <p:nvGrpSpPr>
            <p:cNvPr id="26" name="Group 94">
              <a:extLst>
                <a:ext uri="{FF2B5EF4-FFF2-40B4-BE49-F238E27FC236}">
                  <a16:creationId xmlns:a16="http://schemas.microsoft.com/office/drawing/2014/main" id="{4855370B-3A59-4205-B540-0E70AFCA5736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19BB16F0-9567-4B88-A3E1-B40AF955A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DFA80167-4D74-4924-9FF1-E3E36EB7F9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442926-6938-4758-A2D4-9B550D52E1C9}"/>
                </a:ext>
              </a:extLst>
            </p:cNvPr>
            <p:cNvSpPr txBox="1"/>
            <p:nvPr/>
          </p:nvSpPr>
          <p:spPr>
            <a:xfrm>
              <a:off x="1391044" y="2917907"/>
              <a:ext cx="7576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56285A-358B-42C8-824D-8973614EF0A7}"/>
              </a:ext>
            </a:extLst>
          </p:cNvPr>
          <p:cNvGrpSpPr/>
          <p:nvPr/>
        </p:nvGrpSpPr>
        <p:grpSpPr>
          <a:xfrm>
            <a:off x="6782360" y="2541572"/>
            <a:ext cx="746200" cy="929641"/>
            <a:chOff x="1144560" y="2517692"/>
            <a:chExt cx="1064680" cy="1207554"/>
          </a:xfrm>
        </p:grpSpPr>
        <p:grpSp>
          <p:nvGrpSpPr>
            <p:cNvPr id="31" name="Group 94">
              <a:extLst>
                <a:ext uri="{FF2B5EF4-FFF2-40B4-BE49-F238E27FC236}">
                  <a16:creationId xmlns:a16="http://schemas.microsoft.com/office/drawing/2014/main" id="{67A3AF7A-4635-47EB-82CB-2ABAEA4212F6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56D8E94A-5C07-45FD-B11E-7C4CC36B7B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2311263E-8F7B-4520-9A5B-604528A1DB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A750C7-7FC0-43F3-B61F-8ED74967B881}"/>
                </a:ext>
              </a:extLst>
            </p:cNvPr>
            <p:cNvSpPr txBox="1"/>
            <p:nvPr/>
          </p:nvSpPr>
          <p:spPr>
            <a:xfrm>
              <a:off x="1391044" y="2917907"/>
              <a:ext cx="7576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3E29730-CBD6-4B96-876C-1729D3658963}"/>
              </a:ext>
            </a:extLst>
          </p:cNvPr>
          <p:cNvGrpSpPr/>
          <p:nvPr/>
        </p:nvGrpSpPr>
        <p:grpSpPr>
          <a:xfrm>
            <a:off x="1009665" y="4018378"/>
            <a:ext cx="746200" cy="929641"/>
            <a:chOff x="1144560" y="2517692"/>
            <a:chExt cx="1064680" cy="1207554"/>
          </a:xfrm>
        </p:grpSpPr>
        <p:grpSp>
          <p:nvGrpSpPr>
            <p:cNvPr id="36" name="Group 94">
              <a:extLst>
                <a:ext uri="{FF2B5EF4-FFF2-40B4-BE49-F238E27FC236}">
                  <a16:creationId xmlns:a16="http://schemas.microsoft.com/office/drawing/2014/main" id="{003B1762-91E9-4063-A465-01E96116A4F5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618E4AD6-13DE-41B8-8714-E2867A2FD1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82FCA2CF-17AD-42CC-9F8F-F04F1C647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4E817A-D092-4A66-91D3-FFC43F3E7CC7}"/>
                </a:ext>
              </a:extLst>
            </p:cNvPr>
            <p:cNvSpPr txBox="1"/>
            <p:nvPr/>
          </p:nvSpPr>
          <p:spPr>
            <a:xfrm>
              <a:off x="1313745" y="2917907"/>
              <a:ext cx="8349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42C4984-734F-4F86-931D-7C4D4ECE4C5E}"/>
              </a:ext>
            </a:extLst>
          </p:cNvPr>
          <p:cNvGrpSpPr/>
          <p:nvPr/>
        </p:nvGrpSpPr>
        <p:grpSpPr>
          <a:xfrm>
            <a:off x="6739905" y="4010818"/>
            <a:ext cx="746200" cy="929641"/>
            <a:chOff x="1144560" y="2517692"/>
            <a:chExt cx="1064680" cy="1207554"/>
          </a:xfrm>
        </p:grpSpPr>
        <p:grpSp>
          <p:nvGrpSpPr>
            <p:cNvPr id="41" name="Group 94">
              <a:extLst>
                <a:ext uri="{FF2B5EF4-FFF2-40B4-BE49-F238E27FC236}">
                  <a16:creationId xmlns:a16="http://schemas.microsoft.com/office/drawing/2014/main" id="{0499A11F-BDF0-4F39-B2D3-B06DDB497704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A34046C8-C7AD-49EE-A202-C6BADCDDDA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27A5F127-02CC-4420-AF70-46C4AA748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787E04-BB17-46F7-BADC-3B314E88CF92}"/>
                </a:ext>
              </a:extLst>
            </p:cNvPr>
            <p:cNvSpPr txBox="1"/>
            <p:nvPr/>
          </p:nvSpPr>
          <p:spPr>
            <a:xfrm>
              <a:off x="1296659" y="2917907"/>
              <a:ext cx="852007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2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C77767-2C0E-41AF-A429-8359501F4FCA}"/>
              </a:ext>
            </a:extLst>
          </p:cNvPr>
          <p:cNvSpPr txBox="1"/>
          <p:nvPr/>
        </p:nvSpPr>
        <p:spPr>
          <a:xfrm>
            <a:off x="2555240" y="309880"/>
            <a:ext cx="7442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E5AC3C"/>
                </a:solidFill>
                <a:latin typeface="+mj-lt"/>
                <a:ea typeface="Barlow Condensed" panose="00000506000000000000" charset="0"/>
                <a:cs typeface="Barlow Condensed" panose="00000506000000000000" charset="0"/>
              </a:rPr>
              <a:t>KIỂM TRA BÀI CŨ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9AB7C-D615-4ED3-ABB5-2BB9570DA7F7}"/>
              </a:ext>
            </a:extLst>
          </p:cNvPr>
          <p:cNvSpPr txBox="1"/>
          <p:nvPr/>
        </p:nvSpPr>
        <p:spPr>
          <a:xfrm>
            <a:off x="1148080" y="1500178"/>
            <a:ext cx="10246429" cy="71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37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nl-NL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733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32?</a:t>
            </a:r>
            <a:endParaRPr lang="en-US" sz="3733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ECD777-823A-41B7-AEE0-C999B344A381}"/>
              </a:ext>
            </a:extLst>
          </p:cNvPr>
          <p:cNvSpPr/>
          <p:nvPr/>
        </p:nvSpPr>
        <p:spPr>
          <a:xfrm>
            <a:off x="3664940" y="2770731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33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2E0DA2-EF63-4F9F-A143-E79E8C1DEFDB}"/>
              </a:ext>
            </a:extLst>
          </p:cNvPr>
          <p:cNvSpPr/>
          <p:nvPr/>
        </p:nvSpPr>
        <p:spPr>
          <a:xfrm>
            <a:off x="7818120" y="2770731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733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53ACE-40ED-4C89-9528-A50E46F8D61F}"/>
              </a:ext>
            </a:extLst>
          </p:cNvPr>
          <p:cNvSpPr txBox="1"/>
          <p:nvPr/>
        </p:nvSpPr>
        <p:spPr>
          <a:xfrm>
            <a:off x="2684500" y="4353063"/>
            <a:ext cx="757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E458CE-1E8A-4D4E-883F-CA798BAFE577}"/>
              </a:ext>
            </a:extLst>
          </p:cNvPr>
          <p:cNvSpPr/>
          <p:nvPr/>
        </p:nvSpPr>
        <p:spPr>
          <a:xfrm>
            <a:off x="3664940" y="4238982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33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70CB49-0EB2-4D44-876B-578362FACE6E}"/>
              </a:ext>
            </a:extLst>
          </p:cNvPr>
          <p:cNvSpPr/>
          <p:nvPr/>
        </p:nvSpPr>
        <p:spPr>
          <a:xfrm>
            <a:off x="7818120" y="4238982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sz="3733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C5486A-3577-4389-955C-8C909002B3EB}"/>
              </a:ext>
            </a:extLst>
          </p:cNvPr>
          <p:cNvGrpSpPr/>
          <p:nvPr/>
        </p:nvGrpSpPr>
        <p:grpSpPr>
          <a:xfrm>
            <a:off x="2547971" y="2546684"/>
            <a:ext cx="746200" cy="929641"/>
            <a:chOff x="1144560" y="2517692"/>
            <a:chExt cx="1064680" cy="1207554"/>
          </a:xfrm>
        </p:grpSpPr>
        <p:grpSp>
          <p:nvGrpSpPr>
            <p:cNvPr id="29" name="Group 94">
              <a:extLst>
                <a:ext uri="{FF2B5EF4-FFF2-40B4-BE49-F238E27FC236}">
                  <a16:creationId xmlns:a16="http://schemas.microsoft.com/office/drawing/2014/main" id="{44AC2F64-282A-4A22-97E6-458D032590E7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E83AB2E1-4C3A-40F0-A561-627593CEE2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E39DDB9A-66F8-4C61-B2D5-FE6248B5D3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919261-AC97-4F03-B071-B44A13C6580F}"/>
                </a:ext>
              </a:extLst>
            </p:cNvPr>
            <p:cNvSpPr txBox="1"/>
            <p:nvPr/>
          </p:nvSpPr>
          <p:spPr>
            <a:xfrm>
              <a:off x="1391044" y="2917907"/>
              <a:ext cx="7576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FCCD1B-C3E4-473E-B9F7-9EBEB5EEEC23}"/>
              </a:ext>
            </a:extLst>
          </p:cNvPr>
          <p:cNvGrpSpPr/>
          <p:nvPr/>
        </p:nvGrpSpPr>
        <p:grpSpPr>
          <a:xfrm>
            <a:off x="6876131" y="2499359"/>
            <a:ext cx="746200" cy="929641"/>
            <a:chOff x="1144560" y="2517692"/>
            <a:chExt cx="1064680" cy="1207554"/>
          </a:xfrm>
        </p:grpSpPr>
        <p:grpSp>
          <p:nvGrpSpPr>
            <p:cNvPr id="34" name="Group 94">
              <a:extLst>
                <a:ext uri="{FF2B5EF4-FFF2-40B4-BE49-F238E27FC236}">
                  <a16:creationId xmlns:a16="http://schemas.microsoft.com/office/drawing/2014/main" id="{2DAD586B-E717-49DF-8266-B2DB1C3FCF07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3673F82D-3147-4225-80B5-D70FC2255E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E3887FB1-3A55-4BD0-AF68-6E5F7F1394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602116-7F0A-4F18-AB4C-28F280606324}"/>
                </a:ext>
              </a:extLst>
            </p:cNvPr>
            <p:cNvSpPr txBox="1"/>
            <p:nvPr/>
          </p:nvSpPr>
          <p:spPr>
            <a:xfrm>
              <a:off x="1391044" y="2917907"/>
              <a:ext cx="7576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302CFA-A0D8-49E4-B43E-0C388149AEC8}"/>
              </a:ext>
            </a:extLst>
          </p:cNvPr>
          <p:cNvGrpSpPr/>
          <p:nvPr/>
        </p:nvGrpSpPr>
        <p:grpSpPr>
          <a:xfrm>
            <a:off x="2535996" y="4010818"/>
            <a:ext cx="746200" cy="929641"/>
            <a:chOff x="1144560" y="2517692"/>
            <a:chExt cx="1064680" cy="1207554"/>
          </a:xfrm>
        </p:grpSpPr>
        <p:grpSp>
          <p:nvGrpSpPr>
            <p:cNvPr id="39" name="Group 94">
              <a:extLst>
                <a:ext uri="{FF2B5EF4-FFF2-40B4-BE49-F238E27FC236}">
                  <a16:creationId xmlns:a16="http://schemas.microsoft.com/office/drawing/2014/main" id="{5E32B064-D83B-4E5A-9152-EABC42D5C695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A11856A6-8C26-4D01-AF5C-7D9D06A134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6CDDECEE-019F-4392-90A5-9779481472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EF5597-9833-4222-8491-076C2A706273}"/>
                </a:ext>
              </a:extLst>
            </p:cNvPr>
            <p:cNvSpPr txBox="1"/>
            <p:nvPr/>
          </p:nvSpPr>
          <p:spPr>
            <a:xfrm>
              <a:off x="1313745" y="2917907"/>
              <a:ext cx="8349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FCECFD-B081-4E1F-B7F9-A9568D06345B}"/>
              </a:ext>
            </a:extLst>
          </p:cNvPr>
          <p:cNvGrpSpPr/>
          <p:nvPr/>
        </p:nvGrpSpPr>
        <p:grpSpPr>
          <a:xfrm>
            <a:off x="6833676" y="4026311"/>
            <a:ext cx="746200" cy="929641"/>
            <a:chOff x="1144560" y="2517692"/>
            <a:chExt cx="1064680" cy="1207554"/>
          </a:xfrm>
        </p:grpSpPr>
        <p:grpSp>
          <p:nvGrpSpPr>
            <p:cNvPr id="44" name="Group 94">
              <a:extLst>
                <a:ext uri="{FF2B5EF4-FFF2-40B4-BE49-F238E27FC236}">
                  <a16:creationId xmlns:a16="http://schemas.microsoft.com/office/drawing/2014/main" id="{045A68B7-9EFD-41E5-B187-78D84CCD080C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0FB9CD72-942E-4DF0-8E4D-20B0F960C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D12F0DDD-4A3F-4EBF-9BEB-5062FFED1E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81D0630-6F17-457C-B4B1-0D834FE83A43}"/>
                </a:ext>
              </a:extLst>
            </p:cNvPr>
            <p:cNvSpPr txBox="1"/>
            <p:nvPr/>
          </p:nvSpPr>
          <p:spPr>
            <a:xfrm>
              <a:off x="1296659" y="2917907"/>
              <a:ext cx="852007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9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C77767-2C0E-41AF-A429-8359501F4FCA}"/>
              </a:ext>
            </a:extLst>
          </p:cNvPr>
          <p:cNvSpPr txBox="1"/>
          <p:nvPr/>
        </p:nvSpPr>
        <p:spPr>
          <a:xfrm>
            <a:off x="2555240" y="309880"/>
            <a:ext cx="7442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E5AC3C"/>
                </a:solidFill>
                <a:latin typeface="+mj-lt"/>
                <a:ea typeface="Barlow Condensed" panose="00000506000000000000" charset="0"/>
                <a:cs typeface="Barlow Condensed" panose="00000506000000000000" charset="0"/>
              </a:rPr>
              <a:t>KIỂM TRA BÀI CŨ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9AB7C-D615-4ED3-ABB5-2BB9570DA7F7}"/>
              </a:ext>
            </a:extLst>
          </p:cNvPr>
          <p:cNvSpPr txBox="1"/>
          <p:nvPr/>
        </p:nvSpPr>
        <p:spPr>
          <a:xfrm>
            <a:off x="659096" y="1169202"/>
            <a:ext cx="10985569" cy="1371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37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nl-NL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ECD777-823A-41B7-AEE0-C999B344A381}"/>
              </a:ext>
            </a:extLst>
          </p:cNvPr>
          <p:cNvSpPr/>
          <p:nvPr/>
        </p:nvSpPr>
        <p:spPr>
          <a:xfrm>
            <a:off x="1998700" y="2770731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/>
              <a:t>H</a:t>
            </a:r>
            <a:r>
              <a:rPr lang="en-US" sz="3733" baseline="-25000" dirty="0"/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2E0DA2-EF63-4F9F-A143-E79E8C1DEFDB}"/>
              </a:ext>
            </a:extLst>
          </p:cNvPr>
          <p:cNvSpPr/>
          <p:nvPr/>
        </p:nvSpPr>
        <p:spPr>
          <a:xfrm>
            <a:off x="6151880" y="2770731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/>
              <a:t>Cl</a:t>
            </a:r>
            <a:r>
              <a:rPr lang="en-US" sz="3733" baseline="-25000" dirty="0"/>
              <a:t>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E458CE-1E8A-4D4E-883F-CA798BAFE577}"/>
              </a:ext>
            </a:extLst>
          </p:cNvPr>
          <p:cNvSpPr/>
          <p:nvPr/>
        </p:nvSpPr>
        <p:spPr>
          <a:xfrm>
            <a:off x="1998700" y="4238982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/>
              <a:t>O</a:t>
            </a:r>
            <a:r>
              <a:rPr lang="en-US" sz="3733" baseline="-25000" dirty="0"/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70CB49-0EB2-4D44-876B-578362FACE6E}"/>
              </a:ext>
            </a:extLst>
          </p:cNvPr>
          <p:cNvSpPr/>
          <p:nvPr/>
        </p:nvSpPr>
        <p:spPr>
          <a:xfrm>
            <a:off x="6151880" y="4238982"/>
            <a:ext cx="1955800" cy="7014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/>
              <a:t>CO</a:t>
            </a:r>
            <a:r>
              <a:rPr lang="en-US" sz="3733" baseline="-25000" dirty="0"/>
              <a:t>2</a:t>
            </a:r>
          </a:p>
        </p:txBody>
      </p:sp>
      <p:pic>
        <p:nvPicPr>
          <p:cNvPr id="1026" name="Picture 2" descr="LỜI GIẢI] Tròng phòng thí nghiệm khí X được điều chế và thu vào bình tam  giác theo hình vẽ sau: &amp;lt; - Tự Học 365">
            <a:extLst>
              <a:ext uri="{FF2B5EF4-FFF2-40B4-BE49-F238E27FC236}">
                <a16:creationId xmlns:a16="http://schemas.microsoft.com/office/drawing/2014/main" id="{80947BC6-DBBB-4381-A711-C1534B965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645" y="2490573"/>
            <a:ext cx="3103311" cy="27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DC18E56-C8BB-41FA-8036-8D7C005680E0}"/>
              </a:ext>
            </a:extLst>
          </p:cNvPr>
          <p:cNvGrpSpPr/>
          <p:nvPr/>
        </p:nvGrpSpPr>
        <p:grpSpPr>
          <a:xfrm>
            <a:off x="757135" y="2588377"/>
            <a:ext cx="746200" cy="929641"/>
            <a:chOff x="1144560" y="2517692"/>
            <a:chExt cx="1064680" cy="1207554"/>
          </a:xfrm>
        </p:grpSpPr>
        <p:grpSp>
          <p:nvGrpSpPr>
            <p:cNvPr id="26" name="Group 94">
              <a:extLst>
                <a:ext uri="{FF2B5EF4-FFF2-40B4-BE49-F238E27FC236}">
                  <a16:creationId xmlns:a16="http://schemas.microsoft.com/office/drawing/2014/main" id="{69FB5131-9A9E-41F5-9F6B-2C9B33D819C1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AEB3DB92-379A-46FF-B3BE-60AB8C9452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670AB77D-2690-47F3-83B0-C28C866A8C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602F3-EA92-4363-B032-32D69ED4329C}"/>
                </a:ext>
              </a:extLst>
            </p:cNvPr>
            <p:cNvSpPr txBox="1"/>
            <p:nvPr/>
          </p:nvSpPr>
          <p:spPr>
            <a:xfrm>
              <a:off x="1391044" y="2917907"/>
              <a:ext cx="7576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4E2B8B-93D7-4464-BED6-189810EC473A}"/>
              </a:ext>
            </a:extLst>
          </p:cNvPr>
          <p:cNvGrpSpPr/>
          <p:nvPr/>
        </p:nvGrpSpPr>
        <p:grpSpPr>
          <a:xfrm>
            <a:off x="5085295" y="2541052"/>
            <a:ext cx="746200" cy="929641"/>
            <a:chOff x="1144560" y="2517692"/>
            <a:chExt cx="1064680" cy="1207554"/>
          </a:xfrm>
        </p:grpSpPr>
        <p:grpSp>
          <p:nvGrpSpPr>
            <p:cNvPr id="31" name="Group 94">
              <a:extLst>
                <a:ext uri="{FF2B5EF4-FFF2-40B4-BE49-F238E27FC236}">
                  <a16:creationId xmlns:a16="http://schemas.microsoft.com/office/drawing/2014/main" id="{BF7A43D3-0310-4C56-B4D1-2F037D587EBB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CB5E3700-DC81-4A80-A096-1406162F53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CEA67B81-1234-4C45-B6ED-BC32EA9BCB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A6CA93-0AFF-46A7-8A3A-33F8D4516655}"/>
                </a:ext>
              </a:extLst>
            </p:cNvPr>
            <p:cNvSpPr txBox="1"/>
            <p:nvPr/>
          </p:nvSpPr>
          <p:spPr>
            <a:xfrm>
              <a:off x="1391044" y="2917907"/>
              <a:ext cx="7576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3C7BABB-7588-477B-9691-1559E71212C3}"/>
              </a:ext>
            </a:extLst>
          </p:cNvPr>
          <p:cNvGrpSpPr/>
          <p:nvPr/>
        </p:nvGrpSpPr>
        <p:grpSpPr>
          <a:xfrm>
            <a:off x="745160" y="4052511"/>
            <a:ext cx="746200" cy="929641"/>
            <a:chOff x="1144560" y="2517692"/>
            <a:chExt cx="1064680" cy="1207554"/>
          </a:xfrm>
        </p:grpSpPr>
        <p:grpSp>
          <p:nvGrpSpPr>
            <p:cNvPr id="36" name="Group 94">
              <a:extLst>
                <a:ext uri="{FF2B5EF4-FFF2-40B4-BE49-F238E27FC236}">
                  <a16:creationId xmlns:a16="http://schemas.microsoft.com/office/drawing/2014/main" id="{E2038AC4-A02A-426C-8515-0810F8FB1F3E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33EBE27B-30B5-4ABA-8ACA-CEFD9D5998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78DD5399-BF3E-45E8-B113-D324F19F70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ACDFA9-E071-4819-B69E-D9559928BE50}"/>
                </a:ext>
              </a:extLst>
            </p:cNvPr>
            <p:cNvSpPr txBox="1"/>
            <p:nvPr/>
          </p:nvSpPr>
          <p:spPr>
            <a:xfrm>
              <a:off x="1313745" y="2917907"/>
              <a:ext cx="834921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5C8A27-BAC5-4AC1-AA12-7BCF850788ED}"/>
              </a:ext>
            </a:extLst>
          </p:cNvPr>
          <p:cNvGrpSpPr/>
          <p:nvPr/>
        </p:nvGrpSpPr>
        <p:grpSpPr>
          <a:xfrm>
            <a:off x="5042840" y="4007044"/>
            <a:ext cx="746200" cy="929641"/>
            <a:chOff x="1144560" y="2517692"/>
            <a:chExt cx="1064680" cy="1207554"/>
          </a:xfrm>
        </p:grpSpPr>
        <p:grpSp>
          <p:nvGrpSpPr>
            <p:cNvPr id="41" name="Group 94">
              <a:extLst>
                <a:ext uri="{FF2B5EF4-FFF2-40B4-BE49-F238E27FC236}">
                  <a16:creationId xmlns:a16="http://schemas.microsoft.com/office/drawing/2014/main" id="{2C136347-4E08-4993-98B4-323CFE7C4C56}"/>
                </a:ext>
              </a:extLst>
            </p:cNvPr>
            <p:cNvGrpSpPr/>
            <p:nvPr/>
          </p:nvGrpSpPr>
          <p:grpSpPr>
            <a:xfrm>
              <a:off x="1144560" y="2517692"/>
              <a:ext cx="1064680" cy="1207554"/>
              <a:chOff x="3454401" y="1963738"/>
              <a:chExt cx="2235200" cy="2930525"/>
            </a:xfrm>
            <a:solidFill>
              <a:schemeClr val="bg1">
                <a:lumMod val="85000"/>
              </a:schemeClr>
            </a:solidFill>
          </p:grpSpPr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404BCF93-65AD-4555-A92A-EBE51705F1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717" y="2976839"/>
                <a:ext cx="1596571" cy="1598063"/>
              </a:xfrm>
              <a:custGeom>
                <a:avLst/>
                <a:gdLst/>
                <a:ahLst/>
                <a:cxnLst>
                  <a:cxn ang="0">
                    <a:pos x="1094" y="0"/>
                  </a:cxn>
                  <a:cxn ang="0">
                    <a:pos x="1044" y="176"/>
                  </a:cxn>
                  <a:cxn ang="0">
                    <a:pos x="1044" y="0"/>
                  </a:cxn>
                  <a:cxn ang="0">
                    <a:pos x="1613" y="151"/>
                  </a:cxn>
                  <a:cxn ang="0">
                    <a:pos x="1555" y="205"/>
                  </a:cxn>
                  <a:cxn ang="0">
                    <a:pos x="1594" y="139"/>
                  </a:cxn>
                  <a:cxn ang="0">
                    <a:pos x="583" y="1934"/>
                  </a:cxn>
                  <a:cxn ang="0">
                    <a:pos x="525" y="1991"/>
                  </a:cxn>
                  <a:cxn ang="0">
                    <a:pos x="564" y="1922"/>
                  </a:cxn>
                  <a:cxn ang="0">
                    <a:pos x="2001" y="546"/>
                  </a:cxn>
                  <a:cxn ang="0">
                    <a:pos x="1921" y="564"/>
                  </a:cxn>
                  <a:cxn ang="0">
                    <a:pos x="1989" y="525"/>
                  </a:cxn>
                  <a:cxn ang="0">
                    <a:pos x="217" y="1575"/>
                  </a:cxn>
                  <a:cxn ang="0">
                    <a:pos x="137" y="1595"/>
                  </a:cxn>
                  <a:cxn ang="0">
                    <a:pos x="203" y="1556"/>
                  </a:cxn>
                  <a:cxn ang="0">
                    <a:pos x="1989" y="1614"/>
                  </a:cxn>
                  <a:cxn ang="0">
                    <a:pos x="1935" y="1556"/>
                  </a:cxn>
                  <a:cxn ang="0">
                    <a:pos x="2001" y="1595"/>
                  </a:cxn>
                  <a:cxn ang="0">
                    <a:pos x="203" y="585"/>
                  </a:cxn>
                  <a:cxn ang="0">
                    <a:pos x="149" y="525"/>
                  </a:cxn>
                  <a:cxn ang="0">
                    <a:pos x="217" y="564"/>
                  </a:cxn>
                  <a:cxn ang="0">
                    <a:pos x="1594" y="2002"/>
                  </a:cxn>
                  <a:cxn ang="0">
                    <a:pos x="1574" y="1922"/>
                  </a:cxn>
                  <a:cxn ang="0">
                    <a:pos x="1613" y="1991"/>
                  </a:cxn>
                  <a:cxn ang="0">
                    <a:pos x="564" y="217"/>
                  </a:cxn>
                  <a:cxn ang="0">
                    <a:pos x="544" y="139"/>
                  </a:cxn>
                  <a:cxn ang="0">
                    <a:pos x="583" y="205"/>
                  </a:cxn>
                  <a:cxn ang="0">
                    <a:pos x="1094" y="1965"/>
                  </a:cxn>
                  <a:cxn ang="0">
                    <a:pos x="1044" y="2139"/>
                  </a:cxn>
                  <a:cxn ang="0">
                    <a:pos x="1044" y="1965"/>
                  </a:cxn>
                  <a:cxn ang="0">
                    <a:pos x="2138" y="1096"/>
                  </a:cxn>
                  <a:cxn ang="0">
                    <a:pos x="1964" y="1043"/>
                  </a:cxn>
                  <a:cxn ang="0">
                    <a:pos x="2138" y="1043"/>
                  </a:cxn>
                  <a:cxn ang="0">
                    <a:pos x="174" y="1096"/>
                  </a:cxn>
                  <a:cxn ang="0">
                    <a:pos x="0" y="1043"/>
                  </a:cxn>
                </a:cxnLst>
                <a:rect l="0" t="0" r="r" b="b"/>
                <a:pathLst>
                  <a:path w="2138" h="2139">
                    <a:moveTo>
                      <a:pt x="1044" y="0"/>
                    </a:moveTo>
                    <a:lnTo>
                      <a:pt x="1094" y="0"/>
                    </a:lnTo>
                    <a:lnTo>
                      <a:pt x="1094" y="176"/>
                    </a:lnTo>
                    <a:lnTo>
                      <a:pt x="1044" y="176"/>
                    </a:lnTo>
                    <a:lnTo>
                      <a:pt x="1044" y="0"/>
                    </a:lnTo>
                    <a:lnTo>
                      <a:pt x="1044" y="0"/>
                    </a:lnTo>
                    <a:close/>
                    <a:moveTo>
                      <a:pt x="1594" y="139"/>
                    </a:moveTo>
                    <a:lnTo>
                      <a:pt x="1613" y="151"/>
                    </a:lnTo>
                    <a:lnTo>
                      <a:pt x="1574" y="217"/>
                    </a:lnTo>
                    <a:lnTo>
                      <a:pt x="1555" y="205"/>
                    </a:lnTo>
                    <a:lnTo>
                      <a:pt x="1594" y="139"/>
                    </a:lnTo>
                    <a:lnTo>
                      <a:pt x="1594" y="139"/>
                    </a:lnTo>
                    <a:close/>
                    <a:moveTo>
                      <a:pt x="564" y="1922"/>
                    </a:moveTo>
                    <a:lnTo>
                      <a:pt x="583" y="1934"/>
                    </a:lnTo>
                    <a:lnTo>
                      <a:pt x="544" y="2002"/>
                    </a:lnTo>
                    <a:lnTo>
                      <a:pt x="525" y="1991"/>
                    </a:lnTo>
                    <a:lnTo>
                      <a:pt x="564" y="1922"/>
                    </a:lnTo>
                    <a:lnTo>
                      <a:pt x="564" y="1922"/>
                    </a:lnTo>
                    <a:close/>
                    <a:moveTo>
                      <a:pt x="1989" y="525"/>
                    </a:moveTo>
                    <a:lnTo>
                      <a:pt x="2001" y="546"/>
                    </a:lnTo>
                    <a:lnTo>
                      <a:pt x="1935" y="585"/>
                    </a:lnTo>
                    <a:lnTo>
                      <a:pt x="1921" y="564"/>
                    </a:lnTo>
                    <a:lnTo>
                      <a:pt x="1989" y="525"/>
                    </a:lnTo>
                    <a:lnTo>
                      <a:pt x="1989" y="525"/>
                    </a:lnTo>
                    <a:close/>
                    <a:moveTo>
                      <a:pt x="203" y="1556"/>
                    </a:moveTo>
                    <a:lnTo>
                      <a:pt x="217" y="1575"/>
                    </a:lnTo>
                    <a:lnTo>
                      <a:pt x="149" y="1614"/>
                    </a:lnTo>
                    <a:lnTo>
                      <a:pt x="137" y="1595"/>
                    </a:lnTo>
                    <a:lnTo>
                      <a:pt x="203" y="1556"/>
                    </a:lnTo>
                    <a:lnTo>
                      <a:pt x="203" y="1556"/>
                    </a:lnTo>
                    <a:close/>
                    <a:moveTo>
                      <a:pt x="2001" y="1595"/>
                    </a:moveTo>
                    <a:lnTo>
                      <a:pt x="1989" y="1614"/>
                    </a:lnTo>
                    <a:lnTo>
                      <a:pt x="1921" y="1575"/>
                    </a:lnTo>
                    <a:lnTo>
                      <a:pt x="1935" y="1556"/>
                    </a:lnTo>
                    <a:lnTo>
                      <a:pt x="2001" y="1595"/>
                    </a:lnTo>
                    <a:lnTo>
                      <a:pt x="2001" y="1595"/>
                    </a:lnTo>
                    <a:close/>
                    <a:moveTo>
                      <a:pt x="217" y="564"/>
                    </a:moveTo>
                    <a:lnTo>
                      <a:pt x="203" y="585"/>
                    </a:lnTo>
                    <a:lnTo>
                      <a:pt x="137" y="546"/>
                    </a:lnTo>
                    <a:lnTo>
                      <a:pt x="149" y="525"/>
                    </a:lnTo>
                    <a:lnTo>
                      <a:pt x="217" y="564"/>
                    </a:lnTo>
                    <a:lnTo>
                      <a:pt x="217" y="564"/>
                    </a:lnTo>
                    <a:close/>
                    <a:moveTo>
                      <a:pt x="1613" y="1991"/>
                    </a:moveTo>
                    <a:lnTo>
                      <a:pt x="1594" y="2002"/>
                    </a:lnTo>
                    <a:lnTo>
                      <a:pt x="1555" y="1934"/>
                    </a:lnTo>
                    <a:lnTo>
                      <a:pt x="1574" y="1922"/>
                    </a:lnTo>
                    <a:lnTo>
                      <a:pt x="1613" y="1991"/>
                    </a:lnTo>
                    <a:lnTo>
                      <a:pt x="1613" y="1991"/>
                    </a:lnTo>
                    <a:close/>
                    <a:moveTo>
                      <a:pt x="583" y="205"/>
                    </a:moveTo>
                    <a:lnTo>
                      <a:pt x="564" y="217"/>
                    </a:lnTo>
                    <a:lnTo>
                      <a:pt x="525" y="151"/>
                    </a:lnTo>
                    <a:lnTo>
                      <a:pt x="544" y="139"/>
                    </a:lnTo>
                    <a:lnTo>
                      <a:pt x="583" y="205"/>
                    </a:lnTo>
                    <a:lnTo>
                      <a:pt x="583" y="205"/>
                    </a:lnTo>
                    <a:close/>
                    <a:moveTo>
                      <a:pt x="1044" y="1965"/>
                    </a:moveTo>
                    <a:lnTo>
                      <a:pt x="1094" y="1965"/>
                    </a:lnTo>
                    <a:lnTo>
                      <a:pt x="1094" y="2139"/>
                    </a:lnTo>
                    <a:lnTo>
                      <a:pt x="1044" y="2139"/>
                    </a:lnTo>
                    <a:lnTo>
                      <a:pt x="1044" y="1965"/>
                    </a:lnTo>
                    <a:lnTo>
                      <a:pt x="1044" y="1965"/>
                    </a:lnTo>
                    <a:close/>
                    <a:moveTo>
                      <a:pt x="2138" y="1043"/>
                    </a:moveTo>
                    <a:lnTo>
                      <a:pt x="2138" y="1096"/>
                    </a:lnTo>
                    <a:lnTo>
                      <a:pt x="1964" y="1096"/>
                    </a:lnTo>
                    <a:lnTo>
                      <a:pt x="1964" y="1043"/>
                    </a:lnTo>
                    <a:lnTo>
                      <a:pt x="2138" y="1043"/>
                    </a:lnTo>
                    <a:lnTo>
                      <a:pt x="2138" y="1043"/>
                    </a:lnTo>
                    <a:close/>
                    <a:moveTo>
                      <a:pt x="174" y="1043"/>
                    </a:moveTo>
                    <a:lnTo>
                      <a:pt x="174" y="1096"/>
                    </a:lnTo>
                    <a:lnTo>
                      <a:pt x="0" y="1096"/>
                    </a:lnTo>
                    <a:lnTo>
                      <a:pt x="0" y="1043"/>
                    </a:lnTo>
                    <a:lnTo>
                      <a:pt x="174" y="10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C0EF0005-669C-49FE-B52C-26743C673A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4401" y="1963738"/>
                <a:ext cx="2235200" cy="2930525"/>
              </a:xfrm>
              <a:custGeom>
                <a:avLst/>
                <a:gdLst/>
                <a:ahLst/>
                <a:cxnLst>
                  <a:cxn ang="0">
                    <a:pos x="1773" y="924"/>
                  </a:cxn>
                  <a:cxn ang="0">
                    <a:pos x="2169" y="1101"/>
                  </a:cxn>
                  <a:cxn ang="0">
                    <a:pos x="2405" y="1290"/>
                  </a:cxn>
                  <a:cxn ang="0">
                    <a:pos x="2594" y="1526"/>
                  </a:cxn>
                  <a:cxn ang="0">
                    <a:pos x="2730" y="1799"/>
                  </a:cxn>
                  <a:cxn ang="0">
                    <a:pos x="2804" y="2101"/>
                  </a:cxn>
                  <a:cxn ang="0">
                    <a:pos x="2810" y="2427"/>
                  </a:cxn>
                  <a:cxn ang="0">
                    <a:pos x="2678" y="2893"/>
                  </a:cxn>
                  <a:cxn ang="0">
                    <a:pos x="2403" y="3279"/>
                  </a:cxn>
                  <a:cxn ang="0">
                    <a:pos x="2018" y="3554"/>
                  </a:cxn>
                  <a:cxn ang="0">
                    <a:pos x="1552" y="3684"/>
                  </a:cxn>
                  <a:cxn ang="0">
                    <a:pos x="1125" y="3663"/>
                  </a:cxn>
                  <a:cxn ang="0">
                    <a:pos x="679" y="3487"/>
                  </a:cxn>
                  <a:cxn ang="0">
                    <a:pos x="322" y="3179"/>
                  </a:cxn>
                  <a:cxn ang="0">
                    <a:pos x="86" y="2768"/>
                  </a:cxn>
                  <a:cxn ang="0">
                    <a:pos x="0" y="2285"/>
                  </a:cxn>
                  <a:cxn ang="0">
                    <a:pos x="25" y="2012"/>
                  </a:cxn>
                  <a:cxn ang="0">
                    <a:pos x="119" y="1717"/>
                  </a:cxn>
                  <a:cxn ang="0">
                    <a:pos x="271" y="1454"/>
                  </a:cxn>
                  <a:cxn ang="0">
                    <a:pos x="474" y="1232"/>
                  </a:cxn>
                  <a:cxn ang="0">
                    <a:pos x="774" y="754"/>
                  </a:cxn>
                  <a:cxn ang="0">
                    <a:pos x="1145" y="901"/>
                  </a:cxn>
                  <a:cxn ang="0">
                    <a:pos x="1246" y="688"/>
                  </a:cxn>
                  <a:cxn ang="0">
                    <a:pos x="1100" y="558"/>
                  </a:cxn>
                  <a:cxn ang="0">
                    <a:pos x="1043" y="365"/>
                  </a:cxn>
                  <a:cxn ang="0">
                    <a:pos x="1106" y="160"/>
                  </a:cxn>
                  <a:cxn ang="0">
                    <a:pos x="1301" y="16"/>
                  </a:cxn>
                  <a:cxn ang="0">
                    <a:pos x="1515" y="16"/>
                  </a:cxn>
                  <a:cxn ang="0">
                    <a:pos x="1710" y="160"/>
                  </a:cxn>
                  <a:cxn ang="0">
                    <a:pos x="1773" y="365"/>
                  </a:cxn>
                  <a:cxn ang="0">
                    <a:pos x="1716" y="558"/>
                  </a:cxn>
                  <a:cxn ang="0">
                    <a:pos x="1570" y="688"/>
                  </a:cxn>
                  <a:cxn ang="0">
                    <a:pos x="1517" y="563"/>
                  </a:cxn>
                  <a:cxn ang="0">
                    <a:pos x="1628" y="425"/>
                  </a:cxn>
                  <a:cxn ang="0">
                    <a:pos x="1619" y="275"/>
                  </a:cxn>
                  <a:cxn ang="0">
                    <a:pos x="1517" y="164"/>
                  </a:cxn>
                  <a:cxn ang="0">
                    <a:pos x="1385" y="136"/>
                  </a:cxn>
                  <a:cxn ang="0">
                    <a:pos x="1246" y="203"/>
                  </a:cxn>
                  <a:cxn ang="0">
                    <a:pos x="1182" y="341"/>
                  </a:cxn>
                  <a:cxn ang="0">
                    <a:pos x="1231" y="507"/>
                  </a:cxn>
                  <a:cxn ang="0">
                    <a:pos x="1408" y="1107"/>
                  </a:cxn>
                  <a:cxn ang="0">
                    <a:pos x="1812" y="1179"/>
                  </a:cxn>
                  <a:cxn ang="0">
                    <a:pos x="2155" y="1376"/>
                  </a:cxn>
                  <a:cxn ang="0">
                    <a:pos x="2414" y="1674"/>
                  </a:cxn>
                  <a:cxn ang="0">
                    <a:pos x="2561" y="2047"/>
                  </a:cxn>
                  <a:cxn ang="0">
                    <a:pos x="2578" y="2404"/>
                  </a:cxn>
                  <a:cxn ang="0">
                    <a:pos x="2469" y="2793"/>
                  </a:cxn>
                  <a:cxn ang="0">
                    <a:pos x="2239" y="3115"/>
                  </a:cxn>
                  <a:cxn ang="0">
                    <a:pos x="1917" y="3345"/>
                  </a:cxn>
                  <a:cxn ang="0">
                    <a:pos x="1529" y="3454"/>
                  </a:cxn>
                  <a:cxn ang="0">
                    <a:pos x="1172" y="3437"/>
                  </a:cxn>
                  <a:cxn ang="0">
                    <a:pos x="800" y="3290"/>
                  </a:cxn>
                  <a:cxn ang="0">
                    <a:pos x="501" y="3031"/>
                  </a:cxn>
                  <a:cxn ang="0">
                    <a:pos x="302" y="2688"/>
                  </a:cxn>
                  <a:cxn ang="0">
                    <a:pos x="232" y="2285"/>
                  </a:cxn>
                  <a:cxn ang="0">
                    <a:pos x="285" y="1936"/>
                  </a:cxn>
                  <a:cxn ang="0">
                    <a:pos x="466" y="1581"/>
                  </a:cxn>
                  <a:cxn ang="0">
                    <a:pos x="751" y="1310"/>
                  </a:cxn>
                  <a:cxn ang="0">
                    <a:pos x="1115" y="1144"/>
                  </a:cxn>
                </a:cxnLst>
                <a:rect l="0" t="0" r="r" b="b"/>
                <a:pathLst>
                  <a:path w="2816" h="3692">
                    <a:moveTo>
                      <a:pt x="1517" y="881"/>
                    </a:moveTo>
                    <a:lnTo>
                      <a:pt x="1517" y="881"/>
                    </a:lnTo>
                    <a:lnTo>
                      <a:pt x="1570" y="885"/>
                    </a:lnTo>
                    <a:lnTo>
                      <a:pt x="1621" y="893"/>
                    </a:lnTo>
                    <a:lnTo>
                      <a:pt x="1671" y="901"/>
                    </a:lnTo>
                    <a:lnTo>
                      <a:pt x="1722" y="912"/>
                    </a:lnTo>
                    <a:lnTo>
                      <a:pt x="1773" y="924"/>
                    </a:lnTo>
                    <a:lnTo>
                      <a:pt x="1821" y="938"/>
                    </a:lnTo>
                    <a:lnTo>
                      <a:pt x="1868" y="953"/>
                    </a:lnTo>
                    <a:lnTo>
                      <a:pt x="1917" y="971"/>
                    </a:lnTo>
                    <a:lnTo>
                      <a:pt x="2042" y="754"/>
                    </a:lnTo>
                    <a:lnTo>
                      <a:pt x="2286" y="897"/>
                    </a:lnTo>
                    <a:lnTo>
                      <a:pt x="2169" y="1101"/>
                    </a:lnTo>
                    <a:lnTo>
                      <a:pt x="2169" y="1101"/>
                    </a:lnTo>
                    <a:lnTo>
                      <a:pt x="2206" y="1125"/>
                    </a:lnTo>
                    <a:lnTo>
                      <a:pt x="2241" y="1150"/>
                    </a:lnTo>
                    <a:lnTo>
                      <a:pt x="2276" y="1175"/>
                    </a:lnTo>
                    <a:lnTo>
                      <a:pt x="2309" y="1203"/>
                    </a:lnTo>
                    <a:lnTo>
                      <a:pt x="2342" y="1232"/>
                    </a:lnTo>
                    <a:lnTo>
                      <a:pt x="2373" y="1261"/>
                    </a:lnTo>
                    <a:lnTo>
                      <a:pt x="2405" y="1290"/>
                    </a:lnTo>
                    <a:lnTo>
                      <a:pt x="2434" y="1322"/>
                    </a:lnTo>
                    <a:lnTo>
                      <a:pt x="2463" y="1353"/>
                    </a:lnTo>
                    <a:lnTo>
                      <a:pt x="2492" y="1386"/>
                    </a:lnTo>
                    <a:lnTo>
                      <a:pt x="2520" y="1421"/>
                    </a:lnTo>
                    <a:lnTo>
                      <a:pt x="2545" y="1454"/>
                    </a:lnTo>
                    <a:lnTo>
                      <a:pt x="2570" y="1489"/>
                    </a:lnTo>
                    <a:lnTo>
                      <a:pt x="2594" y="1526"/>
                    </a:lnTo>
                    <a:lnTo>
                      <a:pt x="2617" y="1563"/>
                    </a:lnTo>
                    <a:lnTo>
                      <a:pt x="2639" y="1600"/>
                    </a:lnTo>
                    <a:lnTo>
                      <a:pt x="2660" y="1639"/>
                    </a:lnTo>
                    <a:lnTo>
                      <a:pt x="2680" y="1678"/>
                    </a:lnTo>
                    <a:lnTo>
                      <a:pt x="2697" y="1717"/>
                    </a:lnTo>
                    <a:lnTo>
                      <a:pt x="2715" y="1758"/>
                    </a:lnTo>
                    <a:lnTo>
                      <a:pt x="2730" y="1799"/>
                    </a:lnTo>
                    <a:lnTo>
                      <a:pt x="2744" y="1840"/>
                    </a:lnTo>
                    <a:lnTo>
                      <a:pt x="2758" y="1883"/>
                    </a:lnTo>
                    <a:lnTo>
                      <a:pt x="2769" y="1926"/>
                    </a:lnTo>
                    <a:lnTo>
                      <a:pt x="2781" y="1969"/>
                    </a:lnTo>
                    <a:lnTo>
                      <a:pt x="2791" y="2012"/>
                    </a:lnTo>
                    <a:lnTo>
                      <a:pt x="2798" y="2057"/>
                    </a:lnTo>
                    <a:lnTo>
                      <a:pt x="2804" y="2101"/>
                    </a:lnTo>
                    <a:lnTo>
                      <a:pt x="2810" y="2146"/>
                    </a:lnTo>
                    <a:lnTo>
                      <a:pt x="2814" y="2191"/>
                    </a:lnTo>
                    <a:lnTo>
                      <a:pt x="2816" y="2238"/>
                    </a:lnTo>
                    <a:lnTo>
                      <a:pt x="2816" y="2285"/>
                    </a:lnTo>
                    <a:lnTo>
                      <a:pt x="2816" y="2285"/>
                    </a:lnTo>
                    <a:lnTo>
                      <a:pt x="2814" y="2357"/>
                    </a:lnTo>
                    <a:lnTo>
                      <a:pt x="2810" y="2427"/>
                    </a:lnTo>
                    <a:lnTo>
                      <a:pt x="2800" y="2497"/>
                    </a:lnTo>
                    <a:lnTo>
                      <a:pt x="2789" y="2567"/>
                    </a:lnTo>
                    <a:lnTo>
                      <a:pt x="2771" y="2635"/>
                    </a:lnTo>
                    <a:lnTo>
                      <a:pt x="2754" y="2702"/>
                    </a:lnTo>
                    <a:lnTo>
                      <a:pt x="2730" y="2768"/>
                    </a:lnTo>
                    <a:lnTo>
                      <a:pt x="2705" y="2830"/>
                    </a:lnTo>
                    <a:lnTo>
                      <a:pt x="2678" y="2893"/>
                    </a:lnTo>
                    <a:lnTo>
                      <a:pt x="2646" y="2953"/>
                    </a:lnTo>
                    <a:lnTo>
                      <a:pt x="2611" y="3014"/>
                    </a:lnTo>
                    <a:lnTo>
                      <a:pt x="2576" y="3070"/>
                    </a:lnTo>
                    <a:lnTo>
                      <a:pt x="2535" y="3125"/>
                    </a:lnTo>
                    <a:lnTo>
                      <a:pt x="2494" y="3179"/>
                    </a:lnTo>
                    <a:lnTo>
                      <a:pt x="2449" y="3230"/>
                    </a:lnTo>
                    <a:lnTo>
                      <a:pt x="2403" y="3279"/>
                    </a:lnTo>
                    <a:lnTo>
                      <a:pt x="2354" y="3326"/>
                    </a:lnTo>
                    <a:lnTo>
                      <a:pt x="2303" y="3370"/>
                    </a:lnTo>
                    <a:lnTo>
                      <a:pt x="2250" y="3411"/>
                    </a:lnTo>
                    <a:lnTo>
                      <a:pt x="2194" y="3450"/>
                    </a:lnTo>
                    <a:lnTo>
                      <a:pt x="2137" y="3487"/>
                    </a:lnTo>
                    <a:lnTo>
                      <a:pt x="2079" y="3522"/>
                    </a:lnTo>
                    <a:lnTo>
                      <a:pt x="2018" y="3554"/>
                    </a:lnTo>
                    <a:lnTo>
                      <a:pt x="1956" y="3581"/>
                    </a:lnTo>
                    <a:lnTo>
                      <a:pt x="1892" y="3606"/>
                    </a:lnTo>
                    <a:lnTo>
                      <a:pt x="1825" y="3628"/>
                    </a:lnTo>
                    <a:lnTo>
                      <a:pt x="1759" y="3647"/>
                    </a:lnTo>
                    <a:lnTo>
                      <a:pt x="1691" y="3663"/>
                    </a:lnTo>
                    <a:lnTo>
                      <a:pt x="1623" y="3676"/>
                    </a:lnTo>
                    <a:lnTo>
                      <a:pt x="1552" y="3684"/>
                    </a:lnTo>
                    <a:lnTo>
                      <a:pt x="1480" y="3690"/>
                    </a:lnTo>
                    <a:lnTo>
                      <a:pt x="1408" y="3692"/>
                    </a:lnTo>
                    <a:lnTo>
                      <a:pt x="1408" y="3692"/>
                    </a:lnTo>
                    <a:lnTo>
                      <a:pt x="1336" y="3690"/>
                    </a:lnTo>
                    <a:lnTo>
                      <a:pt x="1264" y="3684"/>
                    </a:lnTo>
                    <a:lnTo>
                      <a:pt x="1193" y="3676"/>
                    </a:lnTo>
                    <a:lnTo>
                      <a:pt x="1125" y="3663"/>
                    </a:lnTo>
                    <a:lnTo>
                      <a:pt x="1057" y="3647"/>
                    </a:lnTo>
                    <a:lnTo>
                      <a:pt x="991" y="3628"/>
                    </a:lnTo>
                    <a:lnTo>
                      <a:pt x="924" y="3606"/>
                    </a:lnTo>
                    <a:lnTo>
                      <a:pt x="860" y="3581"/>
                    </a:lnTo>
                    <a:lnTo>
                      <a:pt x="798" y="3554"/>
                    </a:lnTo>
                    <a:lnTo>
                      <a:pt x="737" y="3522"/>
                    </a:lnTo>
                    <a:lnTo>
                      <a:pt x="679" y="3487"/>
                    </a:lnTo>
                    <a:lnTo>
                      <a:pt x="622" y="3450"/>
                    </a:lnTo>
                    <a:lnTo>
                      <a:pt x="566" y="3411"/>
                    </a:lnTo>
                    <a:lnTo>
                      <a:pt x="513" y="3370"/>
                    </a:lnTo>
                    <a:lnTo>
                      <a:pt x="462" y="3326"/>
                    </a:lnTo>
                    <a:lnTo>
                      <a:pt x="413" y="3279"/>
                    </a:lnTo>
                    <a:lnTo>
                      <a:pt x="367" y="3230"/>
                    </a:lnTo>
                    <a:lnTo>
                      <a:pt x="322" y="3179"/>
                    </a:lnTo>
                    <a:lnTo>
                      <a:pt x="281" y="3125"/>
                    </a:lnTo>
                    <a:lnTo>
                      <a:pt x="240" y="3070"/>
                    </a:lnTo>
                    <a:lnTo>
                      <a:pt x="205" y="3014"/>
                    </a:lnTo>
                    <a:lnTo>
                      <a:pt x="170" y="2953"/>
                    </a:lnTo>
                    <a:lnTo>
                      <a:pt x="138" y="2893"/>
                    </a:lnTo>
                    <a:lnTo>
                      <a:pt x="111" y="2830"/>
                    </a:lnTo>
                    <a:lnTo>
                      <a:pt x="86" y="2768"/>
                    </a:lnTo>
                    <a:lnTo>
                      <a:pt x="62" y="2702"/>
                    </a:lnTo>
                    <a:lnTo>
                      <a:pt x="45" y="2635"/>
                    </a:lnTo>
                    <a:lnTo>
                      <a:pt x="27" y="2567"/>
                    </a:lnTo>
                    <a:lnTo>
                      <a:pt x="16" y="2497"/>
                    </a:lnTo>
                    <a:lnTo>
                      <a:pt x="6" y="2427"/>
                    </a:lnTo>
                    <a:lnTo>
                      <a:pt x="2" y="2357"/>
                    </a:lnTo>
                    <a:lnTo>
                      <a:pt x="0" y="2285"/>
                    </a:lnTo>
                    <a:lnTo>
                      <a:pt x="0" y="2285"/>
                    </a:lnTo>
                    <a:lnTo>
                      <a:pt x="0" y="2238"/>
                    </a:lnTo>
                    <a:lnTo>
                      <a:pt x="2" y="2191"/>
                    </a:lnTo>
                    <a:lnTo>
                      <a:pt x="6" y="2146"/>
                    </a:lnTo>
                    <a:lnTo>
                      <a:pt x="12" y="2101"/>
                    </a:lnTo>
                    <a:lnTo>
                      <a:pt x="18" y="2057"/>
                    </a:lnTo>
                    <a:lnTo>
                      <a:pt x="25" y="2012"/>
                    </a:lnTo>
                    <a:lnTo>
                      <a:pt x="35" y="1969"/>
                    </a:lnTo>
                    <a:lnTo>
                      <a:pt x="47" y="1926"/>
                    </a:lnTo>
                    <a:lnTo>
                      <a:pt x="58" y="1883"/>
                    </a:lnTo>
                    <a:lnTo>
                      <a:pt x="72" y="1840"/>
                    </a:lnTo>
                    <a:lnTo>
                      <a:pt x="86" y="1799"/>
                    </a:lnTo>
                    <a:lnTo>
                      <a:pt x="101" y="1758"/>
                    </a:lnTo>
                    <a:lnTo>
                      <a:pt x="119" y="1717"/>
                    </a:lnTo>
                    <a:lnTo>
                      <a:pt x="136" y="1678"/>
                    </a:lnTo>
                    <a:lnTo>
                      <a:pt x="156" y="1639"/>
                    </a:lnTo>
                    <a:lnTo>
                      <a:pt x="177" y="1600"/>
                    </a:lnTo>
                    <a:lnTo>
                      <a:pt x="199" y="1563"/>
                    </a:lnTo>
                    <a:lnTo>
                      <a:pt x="222" y="1526"/>
                    </a:lnTo>
                    <a:lnTo>
                      <a:pt x="246" y="1489"/>
                    </a:lnTo>
                    <a:lnTo>
                      <a:pt x="271" y="1454"/>
                    </a:lnTo>
                    <a:lnTo>
                      <a:pt x="296" y="1421"/>
                    </a:lnTo>
                    <a:lnTo>
                      <a:pt x="324" y="1386"/>
                    </a:lnTo>
                    <a:lnTo>
                      <a:pt x="353" y="1353"/>
                    </a:lnTo>
                    <a:lnTo>
                      <a:pt x="382" y="1322"/>
                    </a:lnTo>
                    <a:lnTo>
                      <a:pt x="411" y="1290"/>
                    </a:lnTo>
                    <a:lnTo>
                      <a:pt x="443" y="1261"/>
                    </a:lnTo>
                    <a:lnTo>
                      <a:pt x="474" y="1232"/>
                    </a:lnTo>
                    <a:lnTo>
                      <a:pt x="507" y="1203"/>
                    </a:lnTo>
                    <a:lnTo>
                      <a:pt x="540" y="1175"/>
                    </a:lnTo>
                    <a:lnTo>
                      <a:pt x="575" y="1150"/>
                    </a:lnTo>
                    <a:lnTo>
                      <a:pt x="610" y="1125"/>
                    </a:lnTo>
                    <a:lnTo>
                      <a:pt x="647" y="1101"/>
                    </a:lnTo>
                    <a:lnTo>
                      <a:pt x="530" y="897"/>
                    </a:lnTo>
                    <a:lnTo>
                      <a:pt x="774" y="754"/>
                    </a:lnTo>
                    <a:lnTo>
                      <a:pt x="899" y="971"/>
                    </a:lnTo>
                    <a:lnTo>
                      <a:pt x="899" y="971"/>
                    </a:lnTo>
                    <a:lnTo>
                      <a:pt x="948" y="953"/>
                    </a:lnTo>
                    <a:lnTo>
                      <a:pt x="995" y="938"/>
                    </a:lnTo>
                    <a:lnTo>
                      <a:pt x="1043" y="924"/>
                    </a:lnTo>
                    <a:lnTo>
                      <a:pt x="1094" y="912"/>
                    </a:lnTo>
                    <a:lnTo>
                      <a:pt x="1145" y="901"/>
                    </a:lnTo>
                    <a:lnTo>
                      <a:pt x="1195" y="893"/>
                    </a:lnTo>
                    <a:lnTo>
                      <a:pt x="1246" y="885"/>
                    </a:lnTo>
                    <a:lnTo>
                      <a:pt x="1299" y="881"/>
                    </a:lnTo>
                    <a:lnTo>
                      <a:pt x="1299" y="711"/>
                    </a:lnTo>
                    <a:lnTo>
                      <a:pt x="1299" y="711"/>
                    </a:lnTo>
                    <a:lnTo>
                      <a:pt x="1271" y="702"/>
                    </a:lnTo>
                    <a:lnTo>
                      <a:pt x="1246" y="688"/>
                    </a:lnTo>
                    <a:lnTo>
                      <a:pt x="1221" y="674"/>
                    </a:lnTo>
                    <a:lnTo>
                      <a:pt x="1197" y="659"/>
                    </a:lnTo>
                    <a:lnTo>
                      <a:pt x="1174" y="641"/>
                    </a:lnTo>
                    <a:lnTo>
                      <a:pt x="1153" y="624"/>
                    </a:lnTo>
                    <a:lnTo>
                      <a:pt x="1133" y="602"/>
                    </a:lnTo>
                    <a:lnTo>
                      <a:pt x="1115" y="581"/>
                    </a:lnTo>
                    <a:lnTo>
                      <a:pt x="1100" y="558"/>
                    </a:lnTo>
                    <a:lnTo>
                      <a:pt x="1086" y="532"/>
                    </a:lnTo>
                    <a:lnTo>
                      <a:pt x="1073" y="507"/>
                    </a:lnTo>
                    <a:lnTo>
                      <a:pt x="1063" y="480"/>
                    </a:lnTo>
                    <a:lnTo>
                      <a:pt x="1055" y="452"/>
                    </a:lnTo>
                    <a:lnTo>
                      <a:pt x="1049" y="423"/>
                    </a:lnTo>
                    <a:lnTo>
                      <a:pt x="1045" y="394"/>
                    </a:lnTo>
                    <a:lnTo>
                      <a:pt x="1043" y="365"/>
                    </a:lnTo>
                    <a:lnTo>
                      <a:pt x="1043" y="365"/>
                    </a:lnTo>
                    <a:lnTo>
                      <a:pt x="1045" y="327"/>
                    </a:lnTo>
                    <a:lnTo>
                      <a:pt x="1051" y="290"/>
                    </a:lnTo>
                    <a:lnTo>
                      <a:pt x="1061" y="255"/>
                    </a:lnTo>
                    <a:lnTo>
                      <a:pt x="1073" y="222"/>
                    </a:lnTo>
                    <a:lnTo>
                      <a:pt x="1088" y="191"/>
                    </a:lnTo>
                    <a:lnTo>
                      <a:pt x="1106" y="160"/>
                    </a:lnTo>
                    <a:lnTo>
                      <a:pt x="1127" y="133"/>
                    </a:lnTo>
                    <a:lnTo>
                      <a:pt x="1151" y="107"/>
                    </a:lnTo>
                    <a:lnTo>
                      <a:pt x="1178" y="84"/>
                    </a:lnTo>
                    <a:lnTo>
                      <a:pt x="1205" y="62"/>
                    </a:lnTo>
                    <a:lnTo>
                      <a:pt x="1234" y="45"/>
                    </a:lnTo>
                    <a:lnTo>
                      <a:pt x="1268" y="29"/>
                    </a:lnTo>
                    <a:lnTo>
                      <a:pt x="1301" y="16"/>
                    </a:lnTo>
                    <a:lnTo>
                      <a:pt x="1336" y="8"/>
                    </a:lnTo>
                    <a:lnTo>
                      <a:pt x="1371" y="2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445" y="2"/>
                    </a:lnTo>
                    <a:lnTo>
                      <a:pt x="1480" y="8"/>
                    </a:lnTo>
                    <a:lnTo>
                      <a:pt x="1515" y="16"/>
                    </a:lnTo>
                    <a:lnTo>
                      <a:pt x="1548" y="29"/>
                    </a:lnTo>
                    <a:lnTo>
                      <a:pt x="1582" y="45"/>
                    </a:lnTo>
                    <a:lnTo>
                      <a:pt x="1611" y="62"/>
                    </a:lnTo>
                    <a:lnTo>
                      <a:pt x="1638" y="84"/>
                    </a:lnTo>
                    <a:lnTo>
                      <a:pt x="1665" y="107"/>
                    </a:lnTo>
                    <a:lnTo>
                      <a:pt x="1689" y="133"/>
                    </a:lnTo>
                    <a:lnTo>
                      <a:pt x="1710" y="160"/>
                    </a:lnTo>
                    <a:lnTo>
                      <a:pt x="1728" y="191"/>
                    </a:lnTo>
                    <a:lnTo>
                      <a:pt x="1743" y="222"/>
                    </a:lnTo>
                    <a:lnTo>
                      <a:pt x="1755" y="255"/>
                    </a:lnTo>
                    <a:lnTo>
                      <a:pt x="1765" y="290"/>
                    </a:lnTo>
                    <a:lnTo>
                      <a:pt x="1771" y="327"/>
                    </a:lnTo>
                    <a:lnTo>
                      <a:pt x="1773" y="365"/>
                    </a:lnTo>
                    <a:lnTo>
                      <a:pt x="1773" y="365"/>
                    </a:lnTo>
                    <a:lnTo>
                      <a:pt x="1771" y="394"/>
                    </a:lnTo>
                    <a:lnTo>
                      <a:pt x="1767" y="423"/>
                    </a:lnTo>
                    <a:lnTo>
                      <a:pt x="1761" y="452"/>
                    </a:lnTo>
                    <a:lnTo>
                      <a:pt x="1753" y="480"/>
                    </a:lnTo>
                    <a:lnTo>
                      <a:pt x="1743" y="507"/>
                    </a:lnTo>
                    <a:lnTo>
                      <a:pt x="1730" y="532"/>
                    </a:lnTo>
                    <a:lnTo>
                      <a:pt x="1716" y="558"/>
                    </a:lnTo>
                    <a:lnTo>
                      <a:pt x="1701" y="581"/>
                    </a:lnTo>
                    <a:lnTo>
                      <a:pt x="1683" y="602"/>
                    </a:lnTo>
                    <a:lnTo>
                      <a:pt x="1663" y="624"/>
                    </a:lnTo>
                    <a:lnTo>
                      <a:pt x="1642" y="641"/>
                    </a:lnTo>
                    <a:lnTo>
                      <a:pt x="1619" y="659"/>
                    </a:lnTo>
                    <a:lnTo>
                      <a:pt x="1595" y="674"/>
                    </a:lnTo>
                    <a:lnTo>
                      <a:pt x="1570" y="688"/>
                    </a:lnTo>
                    <a:lnTo>
                      <a:pt x="1545" y="702"/>
                    </a:lnTo>
                    <a:lnTo>
                      <a:pt x="1517" y="711"/>
                    </a:lnTo>
                    <a:lnTo>
                      <a:pt x="1517" y="881"/>
                    </a:lnTo>
                    <a:lnTo>
                      <a:pt x="1517" y="881"/>
                    </a:lnTo>
                    <a:close/>
                    <a:moveTo>
                      <a:pt x="1299" y="402"/>
                    </a:moveTo>
                    <a:lnTo>
                      <a:pt x="1517" y="402"/>
                    </a:lnTo>
                    <a:lnTo>
                      <a:pt x="1517" y="563"/>
                    </a:lnTo>
                    <a:lnTo>
                      <a:pt x="1517" y="563"/>
                    </a:lnTo>
                    <a:lnTo>
                      <a:pt x="1543" y="548"/>
                    </a:lnTo>
                    <a:lnTo>
                      <a:pt x="1566" y="528"/>
                    </a:lnTo>
                    <a:lnTo>
                      <a:pt x="1585" y="507"/>
                    </a:lnTo>
                    <a:lnTo>
                      <a:pt x="1603" y="481"/>
                    </a:lnTo>
                    <a:lnTo>
                      <a:pt x="1617" y="454"/>
                    </a:lnTo>
                    <a:lnTo>
                      <a:pt x="1628" y="425"/>
                    </a:lnTo>
                    <a:lnTo>
                      <a:pt x="1634" y="396"/>
                    </a:lnTo>
                    <a:lnTo>
                      <a:pt x="1636" y="365"/>
                    </a:lnTo>
                    <a:lnTo>
                      <a:pt x="1636" y="365"/>
                    </a:lnTo>
                    <a:lnTo>
                      <a:pt x="1634" y="341"/>
                    </a:lnTo>
                    <a:lnTo>
                      <a:pt x="1632" y="318"/>
                    </a:lnTo>
                    <a:lnTo>
                      <a:pt x="1626" y="296"/>
                    </a:lnTo>
                    <a:lnTo>
                      <a:pt x="1619" y="275"/>
                    </a:lnTo>
                    <a:lnTo>
                      <a:pt x="1609" y="255"/>
                    </a:lnTo>
                    <a:lnTo>
                      <a:pt x="1597" y="236"/>
                    </a:lnTo>
                    <a:lnTo>
                      <a:pt x="1584" y="218"/>
                    </a:lnTo>
                    <a:lnTo>
                      <a:pt x="1570" y="203"/>
                    </a:lnTo>
                    <a:lnTo>
                      <a:pt x="1552" y="187"/>
                    </a:lnTo>
                    <a:lnTo>
                      <a:pt x="1535" y="175"/>
                    </a:lnTo>
                    <a:lnTo>
                      <a:pt x="1517" y="164"/>
                    </a:lnTo>
                    <a:lnTo>
                      <a:pt x="1496" y="154"/>
                    </a:lnTo>
                    <a:lnTo>
                      <a:pt x="1476" y="146"/>
                    </a:lnTo>
                    <a:lnTo>
                      <a:pt x="1453" y="140"/>
                    </a:lnTo>
                    <a:lnTo>
                      <a:pt x="1431" y="136"/>
                    </a:lnTo>
                    <a:lnTo>
                      <a:pt x="1408" y="136"/>
                    </a:lnTo>
                    <a:lnTo>
                      <a:pt x="1408" y="136"/>
                    </a:lnTo>
                    <a:lnTo>
                      <a:pt x="1385" y="136"/>
                    </a:lnTo>
                    <a:lnTo>
                      <a:pt x="1363" y="140"/>
                    </a:lnTo>
                    <a:lnTo>
                      <a:pt x="1340" y="146"/>
                    </a:lnTo>
                    <a:lnTo>
                      <a:pt x="1320" y="154"/>
                    </a:lnTo>
                    <a:lnTo>
                      <a:pt x="1299" y="164"/>
                    </a:lnTo>
                    <a:lnTo>
                      <a:pt x="1281" y="175"/>
                    </a:lnTo>
                    <a:lnTo>
                      <a:pt x="1264" y="187"/>
                    </a:lnTo>
                    <a:lnTo>
                      <a:pt x="1246" y="203"/>
                    </a:lnTo>
                    <a:lnTo>
                      <a:pt x="1232" y="218"/>
                    </a:lnTo>
                    <a:lnTo>
                      <a:pt x="1219" y="236"/>
                    </a:lnTo>
                    <a:lnTo>
                      <a:pt x="1207" y="255"/>
                    </a:lnTo>
                    <a:lnTo>
                      <a:pt x="1197" y="275"/>
                    </a:lnTo>
                    <a:lnTo>
                      <a:pt x="1190" y="296"/>
                    </a:lnTo>
                    <a:lnTo>
                      <a:pt x="1184" y="318"/>
                    </a:lnTo>
                    <a:lnTo>
                      <a:pt x="1182" y="341"/>
                    </a:lnTo>
                    <a:lnTo>
                      <a:pt x="1180" y="365"/>
                    </a:lnTo>
                    <a:lnTo>
                      <a:pt x="1180" y="365"/>
                    </a:lnTo>
                    <a:lnTo>
                      <a:pt x="1182" y="396"/>
                    </a:lnTo>
                    <a:lnTo>
                      <a:pt x="1188" y="425"/>
                    </a:lnTo>
                    <a:lnTo>
                      <a:pt x="1199" y="454"/>
                    </a:lnTo>
                    <a:lnTo>
                      <a:pt x="1213" y="481"/>
                    </a:lnTo>
                    <a:lnTo>
                      <a:pt x="1231" y="507"/>
                    </a:lnTo>
                    <a:lnTo>
                      <a:pt x="1250" y="528"/>
                    </a:lnTo>
                    <a:lnTo>
                      <a:pt x="1273" y="548"/>
                    </a:lnTo>
                    <a:lnTo>
                      <a:pt x="1299" y="563"/>
                    </a:lnTo>
                    <a:lnTo>
                      <a:pt x="1299" y="402"/>
                    </a:lnTo>
                    <a:lnTo>
                      <a:pt x="1299" y="402"/>
                    </a:lnTo>
                    <a:close/>
                    <a:moveTo>
                      <a:pt x="1408" y="1107"/>
                    </a:moveTo>
                    <a:lnTo>
                      <a:pt x="1408" y="1107"/>
                    </a:lnTo>
                    <a:lnTo>
                      <a:pt x="1468" y="1109"/>
                    </a:lnTo>
                    <a:lnTo>
                      <a:pt x="1529" y="1113"/>
                    </a:lnTo>
                    <a:lnTo>
                      <a:pt x="1587" y="1121"/>
                    </a:lnTo>
                    <a:lnTo>
                      <a:pt x="1644" y="1133"/>
                    </a:lnTo>
                    <a:lnTo>
                      <a:pt x="1701" y="1144"/>
                    </a:lnTo>
                    <a:lnTo>
                      <a:pt x="1757" y="1160"/>
                    </a:lnTo>
                    <a:lnTo>
                      <a:pt x="1812" y="1179"/>
                    </a:lnTo>
                    <a:lnTo>
                      <a:pt x="1864" y="1201"/>
                    </a:lnTo>
                    <a:lnTo>
                      <a:pt x="1917" y="1224"/>
                    </a:lnTo>
                    <a:lnTo>
                      <a:pt x="1968" y="1250"/>
                    </a:lnTo>
                    <a:lnTo>
                      <a:pt x="2016" y="1279"/>
                    </a:lnTo>
                    <a:lnTo>
                      <a:pt x="2065" y="1310"/>
                    </a:lnTo>
                    <a:lnTo>
                      <a:pt x="2112" y="1341"/>
                    </a:lnTo>
                    <a:lnTo>
                      <a:pt x="2155" y="1376"/>
                    </a:lnTo>
                    <a:lnTo>
                      <a:pt x="2198" y="1413"/>
                    </a:lnTo>
                    <a:lnTo>
                      <a:pt x="2239" y="1452"/>
                    </a:lnTo>
                    <a:lnTo>
                      <a:pt x="2278" y="1493"/>
                    </a:lnTo>
                    <a:lnTo>
                      <a:pt x="2315" y="1536"/>
                    </a:lnTo>
                    <a:lnTo>
                      <a:pt x="2350" y="1581"/>
                    </a:lnTo>
                    <a:lnTo>
                      <a:pt x="2383" y="1628"/>
                    </a:lnTo>
                    <a:lnTo>
                      <a:pt x="2414" y="1674"/>
                    </a:lnTo>
                    <a:lnTo>
                      <a:pt x="2442" y="1723"/>
                    </a:lnTo>
                    <a:lnTo>
                      <a:pt x="2469" y="1774"/>
                    </a:lnTo>
                    <a:lnTo>
                      <a:pt x="2492" y="1827"/>
                    </a:lnTo>
                    <a:lnTo>
                      <a:pt x="2514" y="1881"/>
                    </a:lnTo>
                    <a:lnTo>
                      <a:pt x="2531" y="1936"/>
                    </a:lnTo>
                    <a:lnTo>
                      <a:pt x="2547" y="1990"/>
                    </a:lnTo>
                    <a:lnTo>
                      <a:pt x="2561" y="2047"/>
                    </a:lnTo>
                    <a:lnTo>
                      <a:pt x="2570" y="2105"/>
                    </a:lnTo>
                    <a:lnTo>
                      <a:pt x="2578" y="2164"/>
                    </a:lnTo>
                    <a:lnTo>
                      <a:pt x="2584" y="2224"/>
                    </a:lnTo>
                    <a:lnTo>
                      <a:pt x="2584" y="2285"/>
                    </a:lnTo>
                    <a:lnTo>
                      <a:pt x="2584" y="2285"/>
                    </a:lnTo>
                    <a:lnTo>
                      <a:pt x="2584" y="2345"/>
                    </a:lnTo>
                    <a:lnTo>
                      <a:pt x="2578" y="2404"/>
                    </a:lnTo>
                    <a:lnTo>
                      <a:pt x="2570" y="2462"/>
                    </a:lnTo>
                    <a:lnTo>
                      <a:pt x="2561" y="2520"/>
                    </a:lnTo>
                    <a:lnTo>
                      <a:pt x="2547" y="2577"/>
                    </a:lnTo>
                    <a:lnTo>
                      <a:pt x="2531" y="2634"/>
                    </a:lnTo>
                    <a:lnTo>
                      <a:pt x="2514" y="2688"/>
                    </a:lnTo>
                    <a:lnTo>
                      <a:pt x="2492" y="2741"/>
                    </a:lnTo>
                    <a:lnTo>
                      <a:pt x="2469" y="2793"/>
                    </a:lnTo>
                    <a:lnTo>
                      <a:pt x="2442" y="2844"/>
                    </a:lnTo>
                    <a:lnTo>
                      <a:pt x="2414" y="2893"/>
                    </a:lnTo>
                    <a:lnTo>
                      <a:pt x="2383" y="2942"/>
                    </a:lnTo>
                    <a:lnTo>
                      <a:pt x="2350" y="2986"/>
                    </a:lnTo>
                    <a:lnTo>
                      <a:pt x="2315" y="3031"/>
                    </a:lnTo>
                    <a:lnTo>
                      <a:pt x="2278" y="3074"/>
                    </a:lnTo>
                    <a:lnTo>
                      <a:pt x="2239" y="3115"/>
                    </a:lnTo>
                    <a:lnTo>
                      <a:pt x="2198" y="3154"/>
                    </a:lnTo>
                    <a:lnTo>
                      <a:pt x="2155" y="3191"/>
                    </a:lnTo>
                    <a:lnTo>
                      <a:pt x="2112" y="3226"/>
                    </a:lnTo>
                    <a:lnTo>
                      <a:pt x="2065" y="3259"/>
                    </a:lnTo>
                    <a:lnTo>
                      <a:pt x="2016" y="3290"/>
                    </a:lnTo>
                    <a:lnTo>
                      <a:pt x="1968" y="3318"/>
                    </a:lnTo>
                    <a:lnTo>
                      <a:pt x="1917" y="3345"/>
                    </a:lnTo>
                    <a:lnTo>
                      <a:pt x="1864" y="3368"/>
                    </a:lnTo>
                    <a:lnTo>
                      <a:pt x="1812" y="3390"/>
                    </a:lnTo>
                    <a:lnTo>
                      <a:pt x="1757" y="3407"/>
                    </a:lnTo>
                    <a:lnTo>
                      <a:pt x="1701" y="3423"/>
                    </a:lnTo>
                    <a:lnTo>
                      <a:pt x="1644" y="3437"/>
                    </a:lnTo>
                    <a:lnTo>
                      <a:pt x="1587" y="3446"/>
                    </a:lnTo>
                    <a:lnTo>
                      <a:pt x="1529" y="3454"/>
                    </a:lnTo>
                    <a:lnTo>
                      <a:pt x="1468" y="3458"/>
                    </a:lnTo>
                    <a:lnTo>
                      <a:pt x="1408" y="3460"/>
                    </a:lnTo>
                    <a:lnTo>
                      <a:pt x="1408" y="3460"/>
                    </a:lnTo>
                    <a:lnTo>
                      <a:pt x="1348" y="3458"/>
                    </a:lnTo>
                    <a:lnTo>
                      <a:pt x="1287" y="3454"/>
                    </a:lnTo>
                    <a:lnTo>
                      <a:pt x="1229" y="3446"/>
                    </a:lnTo>
                    <a:lnTo>
                      <a:pt x="1172" y="3437"/>
                    </a:lnTo>
                    <a:lnTo>
                      <a:pt x="1115" y="3423"/>
                    </a:lnTo>
                    <a:lnTo>
                      <a:pt x="1059" y="3407"/>
                    </a:lnTo>
                    <a:lnTo>
                      <a:pt x="1004" y="3390"/>
                    </a:lnTo>
                    <a:lnTo>
                      <a:pt x="952" y="3368"/>
                    </a:lnTo>
                    <a:lnTo>
                      <a:pt x="899" y="3345"/>
                    </a:lnTo>
                    <a:lnTo>
                      <a:pt x="848" y="3318"/>
                    </a:lnTo>
                    <a:lnTo>
                      <a:pt x="800" y="3290"/>
                    </a:lnTo>
                    <a:lnTo>
                      <a:pt x="751" y="3259"/>
                    </a:lnTo>
                    <a:lnTo>
                      <a:pt x="704" y="3226"/>
                    </a:lnTo>
                    <a:lnTo>
                      <a:pt x="661" y="3191"/>
                    </a:lnTo>
                    <a:lnTo>
                      <a:pt x="618" y="3154"/>
                    </a:lnTo>
                    <a:lnTo>
                      <a:pt x="577" y="3115"/>
                    </a:lnTo>
                    <a:lnTo>
                      <a:pt x="538" y="3074"/>
                    </a:lnTo>
                    <a:lnTo>
                      <a:pt x="501" y="3031"/>
                    </a:lnTo>
                    <a:lnTo>
                      <a:pt x="466" y="2986"/>
                    </a:lnTo>
                    <a:lnTo>
                      <a:pt x="433" y="2942"/>
                    </a:lnTo>
                    <a:lnTo>
                      <a:pt x="402" y="2893"/>
                    </a:lnTo>
                    <a:lnTo>
                      <a:pt x="374" y="2844"/>
                    </a:lnTo>
                    <a:lnTo>
                      <a:pt x="347" y="2793"/>
                    </a:lnTo>
                    <a:lnTo>
                      <a:pt x="324" y="2741"/>
                    </a:lnTo>
                    <a:lnTo>
                      <a:pt x="302" y="2688"/>
                    </a:lnTo>
                    <a:lnTo>
                      <a:pt x="285" y="2634"/>
                    </a:lnTo>
                    <a:lnTo>
                      <a:pt x="269" y="2577"/>
                    </a:lnTo>
                    <a:lnTo>
                      <a:pt x="255" y="2520"/>
                    </a:lnTo>
                    <a:lnTo>
                      <a:pt x="246" y="2462"/>
                    </a:lnTo>
                    <a:lnTo>
                      <a:pt x="238" y="2404"/>
                    </a:lnTo>
                    <a:lnTo>
                      <a:pt x="232" y="2345"/>
                    </a:lnTo>
                    <a:lnTo>
                      <a:pt x="232" y="2285"/>
                    </a:lnTo>
                    <a:lnTo>
                      <a:pt x="232" y="2285"/>
                    </a:lnTo>
                    <a:lnTo>
                      <a:pt x="232" y="2224"/>
                    </a:lnTo>
                    <a:lnTo>
                      <a:pt x="238" y="2164"/>
                    </a:lnTo>
                    <a:lnTo>
                      <a:pt x="246" y="2105"/>
                    </a:lnTo>
                    <a:lnTo>
                      <a:pt x="255" y="2047"/>
                    </a:lnTo>
                    <a:lnTo>
                      <a:pt x="269" y="1990"/>
                    </a:lnTo>
                    <a:lnTo>
                      <a:pt x="285" y="1936"/>
                    </a:lnTo>
                    <a:lnTo>
                      <a:pt x="302" y="1881"/>
                    </a:lnTo>
                    <a:lnTo>
                      <a:pt x="324" y="1827"/>
                    </a:lnTo>
                    <a:lnTo>
                      <a:pt x="347" y="1774"/>
                    </a:lnTo>
                    <a:lnTo>
                      <a:pt x="374" y="1723"/>
                    </a:lnTo>
                    <a:lnTo>
                      <a:pt x="402" y="1674"/>
                    </a:lnTo>
                    <a:lnTo>
                      <a:pt x="433" y="1628"/>
                    </a:lnTo>
                    <a:lnTo>
                      <a:pt x="466" y="1581"/>
                    </a:lnTo>
                    <a:lnTo>
                      <a:pt x="501" y="1536"/>
                    </a:lnTo>
                    <a:lnTo>
                      <a:pt x="538" y="1493"/>
                    </a:lnTo>
                    <a:lnTo>
                      <a:pt x="577" y="1452"/>
                    </a:lnTo>
                    <a:lnTo>
                      <a:pt x="618" y="1413"/>
                    </a:lnTo>
                    <a:lnTo>
                      <a:pt x="661" y="1376"/>
                    </a:lnTo>
                    <a:lnTo>
                      <a:pt x="704" y="1341"/>
                    </a:lnTo>
                    <a:lnTo>
                      <a:pt x="751" y="1310"/>
                    </a:lnTo>
                    <a:lnTo>
                      <a:pt x="800" y="1279"/>
                    </a:lnTo>
                    <a:lnTo>
                      <a:pt x="848" y="1250"/>
                    </a:lnTo>
                    <a:lnTo>
                      <a:pt x="899" y="1224"/>
                    </a:lnTo>
                    <a:lnTo>
                      <a:pt x="952" y="1201"/>
                    </a:lnTo>
                    <a:lnTo>
                      <a:pt x="1004" y="1179"/>
                    </a:lnTo>
                    <a:lnTo>
                      <a:pt x="1059" y="1160"/>
                    </a:lnTo>
                    <a:lnTo>
                      <a:pt x="1115" y="1144"/>
                    </a:lnTo>
                    <a:lnTo>
                      <a:pt x="1172" y="1133"/>
                    </a:lnTo>
                    <a:lnTo>
                      <a:pt x="1229" y="1121"/>
                    </a:lnTo>
                    <a:lnTo>
                      <a:pt x="1287" y="1113"/>
                    </a:lnTo>
                    <a:lnTo>
                      <a:pt x="1348" y="1109"/>
                    </a:lnTo>
                    <a:lnTo>
                      <a:pt x="1408" y="1107"/>
                    </a:lnTo>
                    <a:lnTo>
                      <a:pt x="1408" y="1107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ar-SA" sz="2400">
                  <a:solidFill>
                    <a:prstClr val="black"/>
                  </a:solidFill>
                  <a:latin typeface="Times New Roman" panose="02020603050405020304" pitchFamily="18" charset="0"/>
                  <a:ea typeface="Montserrat" panose="000005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C5E781-BEE3-49A6-8A43-51AA9ABCE587}"/>
                </a:ext>
              </a:extLst>
            </p:cNvPr>
            <p:cNvSpPr txBox="1"/>
            <p:nvPr/>
          </p:nvSpPr>
          <p:spPr>
            <a:xfrm>
              <a:off x="1296659" y="2917907"/>
              <a:ext cx="852007" cy="67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63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r="1039"/>
          <a:stretch>
            <a:fillRect/>
          </a:stretch>
        </p:blipFill>
        <p:spPr>
          <a:xfrm>
            <a:off x="0" y="-74537"/>
            <a:ext cx="12192000" cy="69299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12267" y="1938709"/>
            <a:ext cx="6646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rgbClr val="5EB783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01. </a:t>
            </a:r>
            <a:r>
              <a:rPr lang="en-US" sz="2400" dirty="0">
                <a:solidFill>
                  <a:srgbClr val="5EB7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CTHH CỦA HỢP CHẤT, XÁC ĐỊNH THÀNH PHẦN </a:t>
            </a:r>
            <a:r>
              <a:rPr lang="en-US" sz="2400" dirty="0" err="1">
                <a:solidFill>
                  <a:srgbClr val="5EB7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5EB7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TRĂM THEO KHỐI LƯỢNG CÁC NGUYÊN TỐ TRONG HỢP CHẤT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12267" y="3514257"/>
            <a:ext cx="6646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rgbClr val="5EB783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02. </a:t>
            </a:r>
            <a:r>
              <a:rPr lang="en-US" sz="2400" dirty="0">
                <a:solidFill>
                  <a:srgbClr val="5EB7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THÀNH PHẦN CÁC NGUYÊN TỐ, XÁC ĐỊNH CÔNG THỨC HÓA HỌC CỦA HỢP CHẤT</a:t>
            </a:r>
          </a:p>
        </p:txBody>
      </p:sp>
      <p:sp>
        <p:nvSpPr>
          <p:cNvPr id="9" name="文本框 8"/>
          <p:cNvSpPr txBox="1"/>
          <p:nvPr/>
        </p:nvSpPr>
        <p:spPr>
          <a:xfrm rot="5400000">
            <a:off x="-509205" y="2809489"/>
            <a:ext cx="3843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5EB783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CONTENTS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64" y="4151945"/>
            <a:ext cx="4233863" cy="27332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98" y="-390525"/>
            <a:ext cx="3933602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2107814"/>
            <a:ext cx="3543300" cy="5962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A387B9-0CA1-4E46-9CAB-839458AC5C2D}"/>
              </a:ext>
            </a:extLst>
          </p:cNvPr>
          <p:cNvSpPr txBox="1"/>
          <p:nvPr/>
        </p:nvSpPr>
        <p:spPr>
          <a:xfrm>
            <a:off x="1562100" y="240981"/>
            <a:ext cx="72961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arlow Condensed" panose="00000506000000000000" charset="0"/>
                <a:cs typeface="Times New Roman" panose="02020603050405020304" pitchFamily="18" charset="0"/>
              </a:rPr>
              <a:t>TIẾT 32 + 33 – BÀI 21: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arlow Condensed" panose="00000506000000000000" charset="0"/>
                <a:cs typeface="Times New Roman" panose="02020603050405020304" pitchFamily="18" charset="0"/>
              </a:rPr>
              <a:t>TÍNH THEO CÔNG THỨC HÓA HỌC</a:t>
            </a:r>
            <a:endParaRPr lang="en-US" sz="1000" b="1" dirty="0">
              <a:solidFill>
                <a:srgbClr val="00B050"/>
              </a:solidFill>
              <a:latin typeface="Times New Roman" panose="02020603050405020304" pitchFamily="18" charset="0"/>
              <a:ea typeface="Barlow Condensed" panose="00000506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71663" y="3080176"/>
            <a:ext cx="877728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 dirty="0">
                <a:solidFill>
                  <a:srgbClr val="5EB7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CTHH CỦA HỢP CHẤT, XÁC ĐỊNH THÀNH PHẦN </a:t>
            </a:r>
            <a:r>
              <a:rPr lang="en-US" sz="3200" dirty="0" err="1">
                <a:solidFill>
                  <a:srgbClr val="5EB7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5EB7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TRĂM THEO KHỐI LƯỢNG CÁC NGUYÊN TỐ TRONG HỢP CHẤT</a:t>
            </a:r>
            <a:endParaRPr lang="zh-CN" altLang="en-US" sz="3200" spc="600" dirty="0">
              <a:solidFill>
                <a:srgbClr val="5EB783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5138151" y="2194600"/>
            <a:ext cx="1915698" cy="411837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5EB783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01</a:t>
            </a:r>
            <a:endParaRPr lang="zh-CN" altLang="en-US" sz="4800" b="1" dirty="0">
              <a:solidFill>
                <a:srgbClr val="5EB783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8421FC-3CB1-489E-95AE-108A8D2EE2C3}"/>
              </a:ext>
            </a:extLst>
          </p:cNvPr>
          <p:cNvSpPr/>
          <p:nvPr/>
        </p:nvSpPr>
        <p:spPr>
          <a:xfrm>
            <a:off x="838200" y="409575"/>
            <a:ext cx="10515599" cy="122872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nl-NL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loại phân bón hóa học có công thức hóa học là KNO</a:t>
            </a:r>
            <a:r>
              <a:rPr lang="nl-NL" sz="2800" baseline="-25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hãy xác định thành phần phần trăm theo khối lượng của các nguyên tố.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8DF50-3A39-4A72-B795-63ADD78CBCC5}"/>
              </a:ext>
            </a:extLst>
          </p:cNvPr>
          <p:cNvSpPr txBox="1"/>
          <p:nvPr/>
        </p:nvSpPr>
        <p:spPr>
          <a:xfrm>
            <a:off x="838200" y="2292908"/>
            <a:ext cx="10515599" cy="38928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mol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87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FD1145-D9C1-464D-9094-71D5DDEE24FD}"/>
              </a:ext>
            </a:extLst>
          </p:cNvPr>
          <p:cNvSpPr/>
          <p:nvPr/>
        </p:nvSpPr>
        <p:spPr>
          <a:xfrm>
            <a:off x="2052320" y="261373"/>
            <a:ext cx="1737360" cy="61383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/>
              <a:t>KNO</a:t>
            </a:r>
            <a:r>
              <a:rPr lang="en-US" sz="3733" baseline="-250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3999B-EB05-446F-A105-AFB46C405B08}"/>
              </a:ext>
            </a:extLst>
          </p:cNvPr>
          <p:cNvSpPr txBox="1"/>
          <p:nvPr/>
        </p:nvSpPr>
        <p:spPr>
          <a:xfrm>
            <a:off x="111760" y="1323499"/>
            <a:ext cx="5415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676B1-7C54-42E9-BDBB-7C985750E3B1}"/>
              </a:ext>
            </a:extLst>
          </p:cNvPr>
          <p:cNvSpPr txBox="1"/>
          <p:nvPr/>
        </p:nvSpPr>
        <p:spPr>
          <a:xfrm>
            <a:off x="111760" y="2108221"/>
            <a:ext cx="541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mol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70079-2112-4718-BBB9-83DD592F1563}"/>
              </a:ext>
            </a:extLst>
          </p:cNvPr>
          <p:cNvSpPr txBox="1"/>
          <p:nvPr/>
        </p:nvSpPr>
        <p:spPr>
          <a:xfrm>
            <a:off x="111760" y="3262274"/>
            <a:ext cx="541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mol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C7F36-A92A-4BB1-A5C9-8B266DC7281E}"/>
              </a:ext>
            </a:extLst>
          </p:cNvPr>
          <p:cNvSpPr txBox="1"/>
          <p:nvPr/>
        </p:nvSpPr>
        <p:spPr>
          <a:xfrm>
            <a:off x="111760" y="4355387"/>
            <a:ext cx="541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B4: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BB0FAE-EC2F-4173-A942-9339A2FCC206}"/>
              </a:ext>
            </a:extLst>
          </p:cNvPr>
          <p:cNvCxnSpPr>
            <a:cxnSpLocks/>
          </p:cNvCxnSpPr>
          <p:nvPr/>
        </p:nvCxnSpPr>
        <p:spPr>
          <a:xfrm>
            <a:off x="5750560" y="319724"/>
            <a:ext cx="0" cy="6318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8508B2-FA4D-46FF-91C9-91DEB99ACDF2}"/>
                  </a:ext>
                </a:extLst>
              </p:cNvPr>
              <p:cNvSpPr txBox="1"/>
              <p:nvPr/>
            </p:nvSpPr>
            <p:spPr>
              <a:xfrm>
                <a:off x="5750561" y="241142"/>
                <a:ext cx="6238241" cy="495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𝐾𝑁𝑂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39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14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101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8508B2-FA4D-46FF-91C9-91DEB99A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61" y="241142"/>
                <a:ext cx="6238241" cy="495136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4ABFB6A-7057-4B01-A824-261A75D3F7DB}"/>
              </a:ext>
            </a:extLst>
          </p:cNvPr>
          <p:cNvSpPr txBox="1"/>
          <p:nvPr/>
        </p:nvSpPr>
        <p:spPr>
          <a:xfrm>
            <a:off x="6065521" y="81248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mol KNO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888904-4DF5-4750-A11C-0F6E50F7C72E}"/>
              </a:ext>
            </a:extLst>
          </p:cNvPr>
          <p:cNvSpPr txBox="1"/>
          <p:nvPr/>
        </p:nvSpPr>
        <p:spPr>
          <a:xfrm>
            <a:off x="9245601" y="812484"/>
            <a:ext cx="23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mol 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8BB5D9-E0E7-4DE3-B4BF-A041A65BBE2A}"/>
              </a:ext>
            </a:extLst>
          </p:cNvPr>
          <p:cNvSpPr txBox="1"/>
          <p:nvPr/>
        </p:nvSpPr>
        <p:spPr>
          <a:xfrm>
            <a:off x="9245600" y="1317717"/>
            <a:ext cx="23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mol 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0990AC-C94B-45B2-8951-E45769F5C6A6}"/>
              </a:ext>
            </a:extLst>
          </p:cNvPr>
          <p:cNvSpPr txBox="1"/>
          <p:nvPr/>
        </p:nvSpPr>
        <p:spPr>
          <a:xfrm>
            <a:off x="9245600" y="1810160"/>
            <a:ext cx="23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mol 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98B9B8-C55F-4923-B365-9F9928226372}"/>
                  </a:ext>
                </a:extLst>
              </p:cNvPr>
              <p:cNvSpPr txBox="1"/>
              <p:nvPr/>
            </p:nvSpPr>
            <p:spPr>
              <a:xfrm>
                <a:off x="5882641" y="2302602"/>
                <a:ext cx="4714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98B9B8-C55F-4923-B365-9F9928226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1" y="2302602"/>
                <a:ext cx="4714239" cy="461665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5EF701-B78B-422A-8EBB-6DFC2B7023D9}"/>
                  </a:ext>
                </a:extLst>
              </p:cNvPr>
              <p:cNvSpPr txBox="1"/>
              <p:nvPr/>
            </p:nvSpPr>
            <p:spPr>
              <a:xfrm>
                <a:off x="5882641" y="2780588"/>
                <a:ext cx="4714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5EF701-B78B-422A-8EBB-6DFC2B702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1" y="2780588"/>
                <a:ext cx="4714239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724350-1A56-4E1A-986E-A60AF919C449}"/>
                  </a:ext>
                </a:extLst>
              </p:cNvPr>
              <p:cNvSpPr txBox="1"/>
              <p:nvPr/>
            </p:nvSpPr>
            <p:spPr>
              <a:xfrm>
                <a:off x="5882641" y="3262274"/>
                <a:ext cx="4714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724350-1A56-4E1A-986E-A60AF919C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1" y="3262274"/>
                <a:ext cx="4714239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B5B513D-890B-49CE-84EB-863EF857F412}"/>
                  </a:ext>
                </a:extLst>
              </p:cNvPr>
              <p:cNvSpPr txBox="1"/>
              <p:nvPr/>
            </p:nvSpPr>
            <p:spPr>
              <a:xfrm>
                <a:off x="6065522" y="3907441"/>
                <a:ext cx="4358637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B5B513D-890B-49CE-84EB-863EF857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22" y="3907441"/>
                <a:ext cx="4358637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E5D600-99A5-40F2-8B31-FD7106EC8E0D}"/>
                  </a:ext>
                </a:extLst>
              </p:cNvPr>
              <p:cNvSpPr txBox="1"/>
              <p:nvPr/>
            </p:nvSpPr>
            <p:spPr>
              <a:xfrm>
                <a:off x="6096001" y="4849542"/>
                <a:ext cx="4358639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E5D600-99A5-40F2-8B31-FD7106EC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4849542"/>
                <a:ext cx="4358639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471E7A-1F14-4005-95A4-24A41019675D}"/>
                  </a:ext>
                </a:extLst>
              </p:cNvPr>
              <p:cNvSpPr txBox="1"/>
              <p:nvPr/>
            </p:nvSpPr>
            <p:spPr>
              <a:xfrm>
                <a:off x="6096001" y="5791643"/>
                <a:ext cx="4490719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47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471E7A-1F14-4005-95A4-24A410196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5791643"/>
                <a:ext cx="4490719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0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主题​​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E3D2D"/>
      </a:dk2>
      <a:lt2>
        <a:srgbClr val="FFFFFF"/>
      </a:lt2>
      <a:accent1>
        <a:srgbClr val="624F3C"/>
      </a:accent1>
      <a:accent2>
        <a:srgbClr val="D2B38A"/>
      </a:accent2>
      <a:accent3>
        <a:srgbClr val="624F3C"/>
      </a:accent3>
      <a:accent4>
        <a:srgbClr val="D2B38A"/>
      </a:accent4>
      <a:accent5>
        <a:srgbClr val="624F3C"/>
      </a:accent5>
      <a:accent6>
        <a:srgbClr val="D2B38A"/>
      </a:accent6>
      <a:hlink>
        <a:srgbClr val="624F3C"/>
      </a:hlink>
      <a:folHlink>
        <a:srgbClr val="D2B38A"/>
      </a:folHlink>
    </a:clrScheme>
    <a:fontScheme name="自定义 1">
      <a:majorFont>
        <a:latin typeface="Montserrat"/>
        <a:ea typeface="Montserrat"/>
        <a:cs typeface=""/>
      </a:majorFont>
      <a:minorFont>
        <a:latin typeface="Montserrat"/>
        <a:ea typeface="Montserra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1484</Words>
  <Application>Microsoft Office PowerPoint</Application>
  <PresentationFormat>Widescreen</PresentationFormat>
  <Paragraphs>172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Barlow Condensed</vt:lpstr>
      <vt:lpstr>Cambria Math</vt:lpstr>
      <vt:lpstr>Montserrat</vt:lpstr>
      <vt:lpstr>Times New Roman</vt:lpstr>
      <vt:lpstr>VNI-Times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hong hoang</cp:lastModifiedBy>
  <cp:revision>18</cp:revision>
  <dcterms:created xsi:type="dcterms:W3CDTF">2018-06-19T07:11:00Z</dcterms:created>
  <dcterms:modified xsi:type="dcterms:W3CDTF">2021-12-03T03:23:15Z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67022D461584450790BA20C724728AEB</vt:lpwstr>
  </property>
  <property fmtid="{D5CDD505-2E9C-101B-9397-08002B2CF9AE}" pid="3" name="KSOProductBuildVer">
    <vt:lpwstr>2052-11.1.0.10463</vt:lpwstr>
  </property>
</Properties>
</file>